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5"/>
  </p:sldMasterIdLst>
  <p:notesMasterIdLst>
    <p:notesMasterId r:id="rId15"/>
  </p:notesMasterIdLst>
  <p:handoutMasterIdLst>
    <p:handoutMasterId r:id="rId16"/>
  </p:handoutMasterIdLst>
  <p:sldIdLst>
    <p:sldId id="266" r:id="rId6"/>
    <p:sldId id="336" r:id="rId7"/>
    <p:sldId id="326" r:id="rId8"/>
    <p:sldId id="322" r:id="rId9"/>
    <p:sldId id="325" r:id="rId10"/>
    <p:sldId id="335" r:id="rId11"/>
    <p:sldId id="331" r:id="rId12"/>
    <p:sldId id="330" r:id="rId13"/>
    <p:sldId id="317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869" userDrawn="1">
          <p15:clr>
            <a:srgbClr val="A4A3A4"/>
          </p15:clr>
        </p15:guide>
        <p15:guide id="3" pos="6811" userDrawn="1">
          <p15:clr>
            <a:srgbClr val="A4A3A4"/>
          </p15:clr>
        </p15:guide>
        <p15:guide id="4" orient="horz" pos="346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777" userDrawn="1">
          <p15:clr>
            <a:srgbClr val="A4A3A4"/>
          </p15:clr>
        </p15:guide>
        <p15:guide id="7" orient="horz" pos="2260" userDrawn="1">
          <p15:clr>
            <a:srgbClr val="A4A3A4"/>
          </p15:clr>
        </p15:guide>
        <p15:guide id="8" pos="25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D00"/>
    <a:srgbClr val="FFE644"/>
    <a:srgbClr val="7DC189"/>
    <a:srgbClr val="F59D15"/>
    <a:srgbClr val="EB5C5F"/>
    <a:srgbClr val="0096D6"/>
    <a:srgbClr val="2858A5"/>
    <a:srgbClr val="00894C"/>
    <a:srgbClr val="CABEC3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AE6FCF-59AD-47CD-87E3-45690E6C74FA}" v="2" dt="2026-01-14T14:59:32.9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79"/>
    <p:restoredTop sz="94474"/>
  </p:normalViewPr>
  <p:slideViewPr>
    <p:cSldViewPr snapToGrid="0">
      <p:cViewPr varScale="1">
        <p:scale>
          <a:sx n="79" d="100"/>
          <a:sy n="79" d="100"/>
        </p:scale>
        <p:origin x="1032" y="288"/>
      </p:cViewPr>
      <p:guideLst>
        <p:guide orient="horz" pos="527"/>
        <p:guide pos="869"/>
        <p:guide pos="6811"/>
        <p:guide orient="horz" pos="346"/>
        <p:guide pos="3840"/>
        <p:guide orient="horz" pos="777"/>
        <p:guide orient="horz" pos="2260"/>
        <p:guide pos="252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Macías Aragonés [CTA]" userId="5f45dad6-d9e9-40db-b1f8-fe6a51220cf3" providerId="ADAL" clId="{D0950CED-AA67-4299-94AF-8D89D9757755}"/>
    <pc:docChg chg="undo redo custSel addSld delSld modSld sldOrd">
      <pc:chgData name="Marta Macías Aragonés [CTA]" userId="5f45dad6-d9e9-40db-b1f8-fe6a51220cf3" providerId="ADAL" clId="{D0950CED-AA67-4299-94AF-8D89D9757755}" dt="2026-01-14T15:03:36.848" v="92" actId="113"/>
      <pc:docMkLst>
        <pc:docMk/>
      </pc:docMkLst>
      <pc:sldChg chg="del">
        <pc:chgData name="Marta Macías Aragonés [CTA]" userId="5f45dad6-d9e9-40db-b1f8-fe6a51220cf3" providerId="ADAL" clId="{D0950CED-AA67-4299-94AF-8D89D9757755}" dt="2026-01-14T14:58:06.714" v="2" actId="47"/>
        <pc:sldMkLst>
          <pc:docMk/>
          <pc:sldMk cId="2918564981" sldId="288"/>
        </pc:sldMkLst>
      </pc:sldChg>
      <pc:sldChg chg="del">
        <pc:chgData name="Marta Macías Aragonés [CTA]" userId="5f45dad6-d9e9-40db-b1f8-fe6a51220cf3" providerId="ADAL" clId="{D0950CED-AA67-4299-94AF-8D89D9757755}" dt="2026-01-14T14:58:51.226" v="14" actId="47"/>
        <pc:sldMkLst>
          <pc:docMk/>
          <pc:sldMk cId="445879527" sldId="310"/>
        </pc:sldMkLst>
      </pc:sldChg>
      <pc:sldChg chg="del">
        <pc:chgData name="Marta Macías Aragonés [CTA]" userId="5f45dad6-d9e9-40db-b1f8-fe6a51220cf3" providerId="ADAL" clId="{D0950CED-AA67-4299-94AF-8D89D9757755}" dt="2026-01-14T14:58:07.508" v="3" actId="47"/>
        <pc:sldMkLst>
          <pc:docMk/>
          <pc:sldMk cId="1528131089" sldId="323"/>
        </pc:sldMkLst>
      </pc:sldChg>
      <pc:sldChg chg="del">
        <pc:chgData name="Marta Macías Aragonés [CTA]" userId="5f45dad6-d9e9-40db-b1f8-fe6a51220cf3" providerId="ADAL" clId="{D0950CED-AA67-4299-94AF-8D89D9757755}" dt="2026-01-14T14:58:10.294" v="4" actId="47"/>
        <pc:sldMkLst>
          <pc:docMk/>
          <pc:sldMk cId="151622949" sldId="324"/>
        </pc:sldMkLst>
      </pc:sldChg>
      <pc:sldChg chg="add del">
        <pc:chgData name="Marta Macías Aragonés [CTA]" userId="5f45dad6-d9e9-40db-b1f8-fe6a51220cf3" providerId="ADAL" clId="{D0950CED-AA67-4299-94AF-8D89D9757755}" dt="2026-01-14T14:58:43.857" v="13" actId="47"/>
        <pc:sldMkLst>
          <pc:docMk/>
          <pc:sldMk cId="779351742" sldId="325"/>
        </pc:sldMkLst>
      </pc:sldChg>
      <pc:sldChg chg="ord">
        <pc:chgData name="Marta Macías Aragonés [CTA]" userId="5f45dad6-d9e9-40db-b1f8-fe6a51220cf3" providerId="ADAL" clId="{D0950CED-AA67-4299-94AF-8D89D9757755}" dt="2026-01-14T14:58:20.174" v="6"/>
        <pc:sldMkLst>
          <pc:docMk/>
          <pc:sldMk cId="2210958800" sldId="326"/>
        </pc:sldMkLst>
      </pc:sldChg>
      <pc:sldChg chg="del">
        <pc:chgData name="Marta Macías Aragonés [CTA]" userId="5f45dad6-d9e9-40db-b1f8-fe6a51220cf3" providerId="ADAL" clId="{D0950CED-AA67-4299-94AF-8D89D9757755}" dt="2026-01-14T14:58:22.431" v="7" actId="47"/>
        <pc:sldMkLst>
          <pc:docMk/>
          <pc:sldMk cId="3227202942" sldId="327"/>
        </pc:sldMkLst>
      </pc:sldChg>
      <pc:sldChg chg="del">
        <pc:chgData name="Marta Macías Aragonés [CTA]" userId="5f45dad6-d9e9-40db-b1f8-fe6a51220cf3" providerId="ADAL" clId="{D0950CED-AA67-4299-94AF-8D89D9757755}" dt="2026-01-14T14:58:31.027" v="8" actId="47"/>
        <pc:sldMkLst>
          <pc:docMk/>
          <pc:sldMk cId="1153996263" sldId="328"/>
        </pc:sldMkLst>
      </pc:sldChg>
      <pc:sldChg chg="del">
        <pc:chgData name="Marta Macías Aragonés [CTA]" userId="5f45dad6-d9e9-40db-b1f8-fe6a51220cf3" providerId="ADAL" clId="{D0950CED-AA67-4299-94AF-8D89D9757755}" dt="2026-01-14T14:58:35.275" v="9" actId="47"/>
        <pc:sldMkLst>
          <pc:docMk/>
          <pc:sldMk cId="2759642458" sldId="329"/>
        </pc:sldMkLst>
      </pc:sldChg>
      <pc:sldChg chg="addSp delSp modSp mod ord">
        <pc:chgData name="Marta Macías Aragonés [CTA]" userId="5f45dad6-d9e9-40db-b1f8-fe6a51220cf3" providerId="ADAL" clId="{D0950CED-AA67-4299-94AF-8D89D9757755}" dt="2026-01-14T15:03:02.293" v="90" actId="1076"/>
        <pc:sldMkLst>
          <pc:docMk/>
          <pc:sldMk cId="2216001644" sldId="330"/>
        </pc:sldMkLst>
        <pc:spChg chg="add del">
          <ac:chgData name="Marta Macías Aragonés [CTA]" userId="5f45dad6-d9e9-40db-b1f8-fe6a51220cf3" providerId="ADAL" clId="{D0950CED-AA67-4299-94AF-8D89D9757755}" dt="2026-01-14T15:01:55.751" v="67" actId="22"/>
          <ac:spMkLst>
            <pc:docMk/>
            <pc:sldMk cId="2216001644" sldId="330"/>
            <ac:spMk id="7" creationId="{C230CAAB-E4E4-C258-CAC2-775F3879AFA1}"/>
          </ac:spMkLst>
        </pc:spChg>
        <pc:spChg chg="add mod">
          <ac:chgData name="Marta Macías Aragonés [CTA]" userId="5f45dad6-d9e9-40db-b1f8-fe6a51220cf3" providerId="ADAL" clId="{D0950CED-AA67-4299-94AF-8D89D9757755}" dt="2026-01-14T15:03:02.293" v="90" actId="1076"/>
          <ac:spMkLst>
            <pc:docMk/>
            <pc:sldMk cId="2216001644" sldId="330"/>
            <ac:spMk id="9" creationId="{6CB63395-7EBE-FE64-824B-49B48E1A4BC3}"/>
          </ac:spMkLst>
        </pc:spChg>
        <pc:spChg chg="del">
          <ac:chgData name="Marta Macías Aragonés [CTA]" userId="5f45dad6-d9e9-40db-b1f8-fe6a51220cf3" providerId="ADAL" clId="{D0950CED-AA67-4299-94AF-8D89D9757755}" dt="2026-01-14T15:00:30.831" v="60" actId="478"/>
          <ac:spMkLst>
            <pc:docMk/>
            <pc:sldMk cId="2216001644" sldId="330"/>
            <ac:spMk id="20" creationId="{A8CB948C-3CD0-4293-A476-E8CEE6406CA6}"/>
          </ac:spMkLst>
        </pc:spChg>
        <pc:spChg chg="mod">
          <ac:chgData name="Marta Macías Aragonés [CTA]" userId="5f45dad6-d9e9-40db-b1f8-fe6a51220cf3" providerId="ADAL" clId="{D0950CED-AA67-4299-94AF-8D89D9757755}" dt="2026-01-14T15:00:13.838" v="56" actId="20577"/>
          <ac:spMkLst>
            <pc:docMk/>
            <pc:sldMk cId="2216001644" sldId="330"/>
            <ac:spMk id="22" creationId="{B2DA68A4-A095-441A-9794-C1530E8C7021}"/>
          </ac:spMkLst>
        </pc:spChg>
        <pc:picChg chg="add mod">
          <ac:chgData name="Marta Macías Aragonés [CTA]" userId="5f45dad6-d9e9-40db-b1f8-fe6a51220cf3" providerId="ADAL" clId="{D0950CED-AA67-4299-94AF-8D89D9757755}" dt="2026-01-14T14:59:49.864" v="31" actId="1076"/>
          <ac:picMkLst>
            <pc:docMk/>
            <pc:sldMk cId="2216001644" sldId="330"/>
            <ac:picMk id="3" creationId="{C294E2F3-719C-AB45-2D58-1B89442D57EA}"/>
          </ac:picMkLst>
        </pc:picChg>
        <pc:picChg chg="add mod">
          <ac:chgData name="Marta Macías Aragonés [CTA]" userId="5f45dad6-d9e9-40db-b1f8-fe6a51220cf3" providerId="ADAL" clId="{D0950CED-AA67-4299-94AF-8D89D9757755}" dt="2026-01-14T15:01:51.293" v="63" actId="14100"/>
          <ac:picMkLst>
            <pc:docMk/>
            <pc:sldMk cId="2216001644" sldId="330"/>
            <ac:picMk id="5" creationId="{01D28EB6-5C00-7774-9D76-08FF95A8FE91}"/>
          </ac:picMkLst>
        </pc:picChg>
      </pc:sldChg>
      <pc:sldChg chg="modSp mod">
        <pc:chgData name="Marta Macías Aragonés [CTA]" userId="5f45dad6-d9e9-40db-b1f8-fe6a51220cf3" providerId="ADAL" clId="{D0950CED-AA67-4299-94AF-8D89D9757755}" dt="2026-01-14T14:59:34.921" v="29" actId="6549"/>
        <pc:sldMkLst>
          <pc:docMk/>
          <pc:sldMk cId="647482016" sldId="331"/>
        </pc:sldMkLst>
        <pc:spChg chg="mod">
          <ac:chgData name="Marta Macías Aragonés [CTA]" userId="5f45dad6-d9e9-40db-b1f8-fe6a51220cf3" providerId="ADAL" clId="{D0950CED-AA67-4299-94AF-8D89D9757755}" dt="2026-01-14T14:59:34.921" v="29" actId="6549"/>
          <ac:spMkLst>
            <pc:docMk/>
            <pc:sldMk cId="647482016" sldId="331"/>
            <ac:spMk id="5" creationId="{05F7E12E-D074-4445-8BC3-39F5F8F59E21}"/>
          </ac:spMkLst>
        </pc:spChg>
      </pc:sldChg>
      <pc:sldChg chg="del">
        <pc:chgData name="Marta Macías Aragonés [CTA]" userId="5f45dad6-d9e9-40db-b1f8-fe6a51220cf3" providerId="ADAL" clId="{D0950CED-AA67-4299-94AF-8D89D9757755}" dt="2026-01-14T14:59:10.501" v="17" actId="47"/>
        <pc:sldMkLst>
          <pc:docMk/>
          <pc:sldMk cId="2425272771" sldId="332"/>
        </pc:sldMkLst>
      </pc:sldChg>
      <pc:sldChg chg="del">
        <pc:chgData name="Marta Macías Aragonés [CTA]" userId="5f45dad6-d9e9-40db-b1f8-fe6a51220cf3" providerId="ADAL" clId="{D0950CED-AA67-4299-94AF-8D89D9757755}" dt="2026-01-14T14:59:10.921" v="18" actId="47"/>
        <pc:sldMkLst>
          <pc:docMk/>
          <pc:sldMk cId="1648743195" sldId="333"/>
        </pc:sldMkLst>
      </pc:sldChg>
      <pc:sldChg chg="del">
        <pc:chgData name="Marta Macías Aragonés [CTA]" userId="5f45dad6-d9e9-40db-b1f8-fe6a51220cf3" providerId="ADAL" clId="{D0950CED-AA67-4299-94AF-8D89D9757755}" dt="2026-01-14T14:59:11.455" v="19" actId="47"/>
        <pc:sldMkLst>
          <pc:docMk/>
          <pc:sldMk cId="2348834420" sldId="334"/>
        </pc:sldMkLst>
      </pc:sldChg>
      <pc:sldChg chg="modSp add del mod">
        <pc:chgData name="Marta Macías Aragonés [CTA]" userId="5f45dad6-d9e9-40db-b1f8-fe6a51220cf3" providerId="ADAL" clId="{D0950CED-AA67-4299-94AF-8D89D9757755}" dt="2026-01-14T15:03:36.848" v="92" actId="113"/>
        <pc:sldMkLst>
          <pc:docMk/>
          <pc:sldMk cId="1632809729" sldId="335"/>
        </pc:sldMkLst>
        <pc:spChg chg="mod">
          <ac:chgData name="Marta Macías Aragonés [CTA]" userId="5f45dad6-d9e9-40db-b1f8-fe6a51220cf3" providerId="ADAL" clId="{D0950CED-AA67-4299-94AF-8D89D9757755}" dt="2026-01-14T15:03:31.100" v="91" actId="113"/>
          <ac:spMkLst>
            <pc:docMk/>
            <pc:sldMk cId="1632809729" sldId="335"/>
            <ac:spMk id="17" creationId="{ADBCE091-B2D4-4C0D-AC06-FD870152B4B7}"/>
          </ac:spMkLst>
        </pc:spChg>
        <pc:spChg chg="mod">
          <ac:chgData name="Marta Macías Aragonés [CTA]" userId="5f45dad6-d9e9-40db-b1f8-fe6a51220cf3" providerId="ADAL" clId="{D0950CED-AA67-4299-94AF-8D89D9757755}" dt="2026-01-14T15:03:36.848" v="92" actId="113"/>
          <ac:spMkLst>
            <pc:docMk/>
            <pc:sldMk cId="1632809729" sldId="335"/>
            <ac:spMk id="20" creationId="{C9CCB359-0B8D-468D-8B46-875ABB33D272}"/>
          </ac:spMkLst>
        </pc:spChg>
      </pc:sldChg>
      <pc:sldChg chg="modSp del mod">
        <pc:chgData name="Marta Macías Aragonés [CTA]" userId="5f45dad6-d9e9-40db-b1f8-fe6a51220cf3" providerId="ADAL" clId="{D0950CED-AA67-4299-94AF-8D89D9757755}" dt="2026-01-14T14:57:30.826" v="1" actId="47"/>
        <pc:sldMkLst>
          <pc:docMk/>
          <pc:sldMk cId="2874348588" sldId="339"/>
        </pc:sldMkLst>
        <pc:spChg chg="mod">
          <ac:chgData name="Marta Macías Aragonés [CTA]" userId="5f45dad6-d9e9-40db-b1f8-fe6a51220cf3" providerId="ADAL" clId="{D0950CED-AA67-4299-94AF-8D89D9757755}" dt="2026-01-14T14:57:29.670" v="0" actId="6549"/>
          <ac:spMkLst>
            <pc:docMk/>
            <pc:sldMk cId="2874348588" sldId="339"/>
            <ac:spMk id="1004" creationId="{95DC2639-239A-9AA2-C114-2BBD9CB04F6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AE24818-E245-E540-8BB2-2F4A452AD0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C6D5997-644F-0F4F-8CE1-9EE26F8F15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2248A-1409-4C45-A291-FC25A7F4A63B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2171DD-62B7-9E46-8EBA-1424698C78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AF67C0-5572-0647-B8A5-6F8DC5CBB5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6237D-F051-DB4D-ADF4-47CFA2D23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872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571B7-296B-FC40-B162-6C7F46DCCE42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C5C70-1194-984C-A569-FA851BC8B0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958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C5C70-1194-984C-A569-FA851BC8B07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1770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C5C70-1194-984C-A569-FA851BC8B07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9471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C5C70-1194-984C-A569-FA851BC8B07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0337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C5C70-1194-984C-A569-FA851BC8B07F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555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C5C70-1194-984C-A569-FA851BC8B07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299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C5C70-1194-984C-A569-FA851BC8B07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8254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C5C70-1194-984C-A569-FA851BC8B07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399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8C5C70-1194-984C-A569-FA851BC8B07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6342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013B92-F90A-9B4C-9F5B-8B6991C67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BD3E84-4284-2647-A122-F00DFDC91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76B004-A0A3-3B4C-AFFC-E3291798D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2EF03-00F5-E744-870F-F655E41E5777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7353A4-44FC-B74D-A3F6-165F4890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40D52D-8109-EB40-9D29-DDF47B4F5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F17-692D-F64F-B64E-C0EA35C5AE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4345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C04FF1-857E-144E-9E93-B64F6821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6969B7-575A-3545-BD2E-78396C698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2D6F64-BCDB-524B-B02F-7CBFB0C3D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2EF03-00F5-E744-870F-F655E41E5777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57A0FD-8693-4D49-AC2C-961835F6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6CAF92-00C3-6E49-8BE4-994BA6361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F17-692D-F64F-B64E-C0EA35C5AE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867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162D944-B711-1445-9263-545F079108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F3E77F0-639E-7047-90C2-F05797F2D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17667D-984C-E14D-BF3A-F9927B70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2EF03-00F5-E744-870F-F655E41E5777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7B8639-C18F-2446-9A15-C4EF4738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72BC42-05C8-D44C-86F3-C0B7AB6F1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F17-692D-F64F-B64E-C0EA35C5AE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421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CAC805-23A3-BD48-A122-4CD6793A8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FAA089-5108-7844-B1BD-A6C8320EE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E3003B-6F38-AF4B-B09E-55FC83568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2EF03-00F5-E744-870F-F655E41E5777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8D043B-74A3-E747-BB29-FCEB5E1B5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F9B0F8-C143-9645-9B54-72027CCE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F17-692D-F64F-B64E-C0EA35C5AE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0452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ED9C94-B08E-C74A-A9E6-3411FD429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35E54D-4241-024A-BF44-6561443AA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D7636F-0A40-0B46-93E7-16E0CDFC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2EF03-00F5-E744-870F-F655E41E5777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8D4B0D-73D9-A341-9352-709414C05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574DEB-0383-3D44-A1EA-B2B6D0D5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F17-692D-F64F-B64E-C0EA35C5AE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702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C57733-A56B-FA4B-B8CF-C5B991C66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A67E7E-CF26-634B-96F9-D1D2FB2C9D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C7FD0D-3F98-7D43-9FC5-E510369C1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E103459-553C-9C4D-A92B-4141702A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2EF03-00F5-E744-870F-F655E41E5777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A37EA0-437E-2440-90AD-F4C38E5C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5C960D-7FA9-B84D-8E71-555E2912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F17-692D-F64F-B64E-C0EA35C5AE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1177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4681C6-5D16-FF4C-93B2-9F42260F7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9D4346-E683-7244-8505-BE5EB6720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FD7AAE-606D-0049-8C30-8834EAD87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5A04788-5A17-EF46-A7E0-6427D64D2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9C7873A-458B-BD47-AED4-7C3BF65E56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9CFA4E5-070B-BD40-BD71-6962A73D0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2EF03-00F5-E744-870F-F655E41E5777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839C14E-22DE-9242-8185-D2B81CCA1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EEBEA57-3564-654C-AEB5-BA95A708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F17-692D-F64F-B64E-C0EA35C5AE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8769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26A19B-6170-B94A-B8B8-B90FE90C6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D9398FB-41D5-DC4A-8A3B-2B938E7D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2EF03-00F5-E744-870F-F655E41E5777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51D2ADE-19E9-6D44-B7C6-F30A53E4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351DE1-B029-834B-AB3A-389E8CB1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F17-692D-F64F-B64E-C0EA35C5AE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9523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F1E2F23-C7F7-4947-A2C5-7F3F7BED3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2EF03-00F5-E744-870F-F655E41E5777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D9C445A-F485-9C4B-AD29-BA29CB8E5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386D2C-8A96-D74D-B4F4-8D99C2411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F17-692D-F64F-B64E-C0EA35C5AE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4481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F436AD-3ECA-9748-AD1A-1D72C3FB6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D709C9-9906-7449-9F7C-C4EFB8971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9DC516-CA17-3A4E-9648-5DF71C82C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82A51C-E320-504D-94B8-B44E223B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2EF03-00F5-E744-870F-F655E41E5777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EFC66E-8944-1446-8DF1-B79A00EE6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924C9A-1037-6E4E-ADEA-F9DAB45AE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F17-692D-F64F-B64E-C0EA35C5AE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765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E67A82-3E0A-3D44-AE41-BF1D84735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5636097-C062-E340-A7FD-11E284FB03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1E8C0F-F972-B142-93EE-99A409870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167149-8945-EF44-8228-26A4D09D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2EF03-00F5-E744-870F-F655E41E5777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D5F429-8DAC-7545-8C09-4B45A91A2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44D5C7-B871-A544-AF77-1DEAC0944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3F17-692D-F64F-B64E-C0EA35C5AE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622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00E2FF-02A1-7B4F-9FE1-8F8681674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645216-8011-B245-B4D6-57C2BF841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44CC36-6BE5-B84E-994E-2AB88A6F8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2EF03-00F5-E744-870F-F655E41E5777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5967EC-23DC-7143-AB41-62932D6FA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700829-94F5-784C-AE3D-D879A8207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D3F17-692D-F64F-B64E-C0EA35C5AE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810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emf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CB74CD1-9375-4DEC-81B0-D3A9A3557C20}"/>
              </a:ext>
            </a:extLst>
          </p:cNvPr>
          <p:cNvSpPr/>
          <p:nvPr/>
        </p:nvSpPr>
        <p:spPr>
          <a:xfrm>
            <a:off x="0" y="0"/>
            <a:ext cx="12192000" cy="68611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7DC189"/>
                </a:solidFill>
              </a:rPr>
              <a:t> </a:t>
            </a:r>
          </a:p>
        </p:txBody>
      </p:sp>
      <p:grpSp>
        <p:nvGrpSpPr>
          <p:cNvPr id="8" name="Gráfico 2">
            <a:extLst>
              <a:ext uri="{FF2B5EF4-FFF2-40B4-BE49-F238E27FC236}">
                <a16:creationId xmlns:a16="http://schemas.microsoft.com/office/drawing/2014/main" id="{E64D8D93-3935-4FA3-A900-3EFD47A88EDB}"/>
              </a:ext>
            </a:extLst>
          </p:cNvPr>
          <p:cNvGrpSpPr/>
          <p:nvPr/>
        </p:nvGrpSpPr>
        <p:grpSpPr>
          <a:xfrm>
            <a:off x="12383321" y="549275"/>
            <a:ext cx="1803403" cy="614385"/>
            <a:chOff x="2848706" y="854141"/>
            <a:chExt cx="2065591" cy="703707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316DA286-80EC-4163-8A13-6DBD6C86A1FC}"/>
                </a:ext>
              </a:extLst>
            </p:cNvPr>
            <p:cNvSpPr/>
            <p:nvPr/>
          </p:nvSpPr>
          <p:spPr>
            <a:xfrm>
              <a:off x="2848706" y="854141"/>
              <a:ext cx="633126" cy="703707"/>
            </a:xfrm>
            <a:custGeom>
              <a:avLst/>
              <a:gdLst>
                <a:gd name="connsiteX0" fmla="*/ 564737 w 633126"/>
                <a:gd name="connsiteY0" fmla="*/ 513302 h 703707"/>
                <a:gd name="connsiteX1" fmla="*/ 361569 w 633126"/>
                <a:gd name="connsiteY1" fmla="*/ 606076 h 703707"/>
                <a:gd name="connsiteX2" fmla="*/ 107442 w 633126"/>
                <a:gd name="connsiteY2" fmla="*/ 351949 h 703707"/>
                <a:gd name="connsiteX3" fmla="*/ 361569 w 633126"/>
                <a:gd name="connsiteY3" fmla="*/ 97822 h 703707"/>
                <a:gd name="connsiteX4" fmla="*/ 552069 w 633126"/>
                <a:gd name="connsiteY4" fmla="*/ 177165 h 703707"/>
                <a:gd name="connsiteX5" fmla="*/ 620363 w 633126"/>
                <a:gd name="connsiteY5" fmla="*/ 108871 h 703707"/>
                <a:gd name="connsiteX6" fmla="*/ 361664 w 633126"/>
                <a:gd name="connsiteY6" fmla="*/ 0 h 703707"/>
                <a:gd name="connsiteX7" fmla="*/ 0 w 633126"/>
                <a:gd name="connsiteY7" fmla="*/ 351854 h 703707"/>
                <a:gd name="connsiteX8" fmla="*/ 361664 w 633126"/>
                <a:gd name="connsiteY8" fmla="*/ 703707 h 703707"/>
                <a:gd name="connsiteX9" fmla="*/ 633127 w 633126"/>
                <a:gd name="connsiteY9" fmla="*/ 581406 h 703707"/>
                <a:gd name="connsiteX10" fmla="*/ 564737 w 633126"/>
                <a:gd name="connsiteY10" fmla="*/ 513302 h 703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3126" h="703707">
                  <a:moveTo>
                    <a:pt x="564737" y="513302"/>
                  </a:moveTo>
                  <a:cubicBezTo>
                    <a:pt x="538829" y="542639"/>
                    <a:pt x="470535" y="606076"/>
                    <a:pt x="361569" y="606076"/>
                  </a:cubicBezTo>
                  <a:cubicBezTo>
                    <a:pt x="219837" y="606076"/>
                    <a:pt x="107442" y="493681"/>
                    <a:pt x="107442" y="351949"/>
                  </a:cubicBezTo>
                  <a:cubicBezTo>
                    <a:pt x="107442" y="210217"/>
                    <a:pt x="219837" y="97822"/>
                    <a:pt x="361569" y="97822"/>
                  </a:cubicBezTo>
                  <a:cubicBezTo>
                    <a:pt x="459581" y="97822"/>
                    <a:pt x="522541" y="146875"/>
                    <a:pt x="552069" y="177165"/>
                  </a:cubicBezTo>
                  <a:lnTo>
                    <a:pt x="620363" y="108871"/>
                  </a:lnTo>
                  <a:cubicBezTo>
                    <a:pt x="584168" y="71057"/>
                    <a:pt x="498062" y="0"/>
                    <a:pt x="361664" y="0"/>
                  </a:cubicBezTo>
                  <a:cubicBezTo>
                    <a:pt x="156401" y="0"/>
                    <a:pt x="0" y="156400"/>
                    <a:pt x="0" y="351854"/>
                  </a:cubicBezTo>
                  <a:cubicBezTo>
                    <a:pt x="0" y="547402"/>
                    <a:pt x="156401" y="703707"/>
                    <a:pt x="361664" y="703707"/>
                  </a:cubicBezTo>
                  <a:cubicBezTo>
                    <a:pt x="509968" y="703707"/>
                    <a:pt x="602075" y="616553"/>
                    <a:pt x="633127" y="581406"/>
                  </a:cubicBezTo>
                  <a:lnTo>
                    <a:pt x="564737" y="51330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8DEC9DD8-13CC-4642-9FB9-1932714D307A}"/>
                </a:ext>
              </a:extLst>
            </p:cNvPr>
            <p:cNvSpPr/>
            <p:nvPr/>
          </p:nvSpPr>
          <p:spPr>
            <a:xfrm>
              <a:off x="3654616" y="863952"/>
              <a:ext cx="489489" cy="684180"/>
            </a:xfrm>
            <a:custGeom>
              <a:avLst/>
              <a:gdLst>
                <a:gd name="connsiteX0" fmla="*/ 190976 w 489489"/>
                <a:gd name="connsiteY0" fmla="*/ 102680 h 684180"/>
                <a:gd name="connsiteX1" fmla="*/ 0 w 489489"/>
                <a:gd name="connsiteY1" fmla="*/ 102680 h 684180"/>
                <a:gd name="connsiteX2" fmla="*/ 0 w 489489"/>
                <a:gd name="connsiteY2" fmla="*/ 0 h 684180"/>
                <a:gd name="connsiteX3" fmla="*/ 489490 w 489489"/>
                <a:gd name="connsiteY3" fmla="*/ 0 h 684180"/>
                <a:gd name="connsiteX4" fmla="*/ 489490 w 489489"/>
                <a:gd name="connsiteY4" fmla="*/ 102584 h 684180"/>
                <a:gd name="connsiteX5" fmla="*/ 298513 w 489489"/>
                <a:gd name="connsiteY5" fmla="*/ 102584 h 684180"/>
                <a:gd name="connsiteX6" fmla="*/ 298513 w 489489"/>
                <a:gd name="connsiteY6" fmla="*/ 684181 h 684180"/>
                <a:gd name="connsiteX7" fmla="*/ 190976 w 489489"/>
                <a:gd name="connsiteY7" fmla="*/ 684181 h 684180"/>
                <a:gd name="connsiteX8" fmla="*/ 190976 w 489489"/>
                <a:gd name="connsiteY8" fmla="*/ 102680 h 68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489" h="684180">
                  <a:moveTo>
                    <a:pt x="190976" y="102680"/>
                  </a:moveTo>
                  <a:lnTo>
                    <a:pt x="0" y="102680"/>
                  </a:lnTo>
                  <a:lnTo>
                    <a:pt x="0" y="0"/>
                  </a:lnTo>
                  <a:lnTo>
                    <a:pt x="489490" y="0"/>
                  </a:lnTo>
                  <a:lnTo>
                    <a:pt x="489490" y="102584"/>
                  </a:lnTo>
                  <a:lnTo>
                    <a:pt x="298513" y="102584"/>
                  </a:lnTo>
                  <a:lnTo>
                    <a:pt x="298513" y="684181"/>
                  </a:lnTo>
                  <a:lnTo>
                    <a:pt x="190976" y="684181"/>
                  </a:lnTo>
                  <a:lnTo>
                    <a:pt x="190976" y="10268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1" name="Gráfico 2">
              <a:extLst>
                <a:ext uri="{FF2B5EF4-FFF2-40B4-BE49-F238E27FC236}">
                  <a16:creationId xmlns:a16="http://schemas.microsoft.com/office/drawing/2014/main" id="{40296771-F5DA-4774-893E-3243929BDB05}"/>
                </a:ext>
              </a:extLst>
            </p:cNvPr>
            <p:cNvGrpSpPr/>
            <p:nvPr/>
          </p:nvGrpSpPr>
          <p:grpSpPr>
            <a:xfrm>
              <a:off x="4249643" y="863952"/>
              <a:ext cx="664654" cy="684275"/>
              <a:chOff x="4249643" y="863952"/>
              <a:chExt cx="664654" cy="684275"/>
            </a:xfrm>
          </p:grpSpPr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7579647D-118B-475D-B05B-D9CC2C80B81F}"/>
                  </a:ext>
                </a:extLst>
              </p:cNvPr>
              <p:cNvSpPr/>
              <p:nvPr/>
            </p:nvSpPr>
            <p:spPr>
              <a:xfrm>
                <a:off x="4398233" y="863952"/>
                <a:ext cx="367474" cy="312800"/>
              </a:xfrm>
              <a:custGeom>
                <a:avLst/>
                <a:gdLst>
                  <a:gd name="connsiteX0" fmla="*/ 110109 w 367474"/>
                  <a:gd name="connsiteY0" fmla="*/ 312801 h 312800"/>
                  <a:gd name="connsiteX1" fmla="*/ 183737 w 367474"/>
                  <a:gd name="connsiteY1" fmla="*/ 127064 h 312800"/>
                  <a:gd name="connsiteX2" fmla="*/ 257365 w 367474"/>
                  <a:gd name="connsiteY2" fmla="*/ 312801 h 312800"/>
                  <a:gd name="connsiteX3" fmla="*/ 367475 w 367474"/>
                  <a:gd name="connsiteY3" fmla="*/ 312801 h 312800"/>
                  <a:gd name="connsiteX4" fmla="*/ 242411 w 367474"/>
                  <a:gd name="connsiteY4" fmla="*/ 0 h 312800"/>
                  <a:gd name="connsiteX5" fmla="*/ 125063 w 367474"/>
                  <a:gd name="connsiteY5" fmla="*/ 0 h 312800"/>
                  <a:gd name="connsiteX6" fmla="*/ 0 w 367474"/>
                  <a:gd name="connsiteY6" fmla="*/ 312801 h 31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74" h="312800">
                    <a:moveTo>
                      <a:pt x="110109" y="312801"/>
                    </a:moveTo>
                    <a:lnTo>
                      <a:pt x="183737" y="127064"/>
                    </a:lnTo>
                    <a:lnTo>
                      <a:pt x="257365" y="312801"/>
                    </a:lnTo>
                    <a:lnTo>
                      <a:pt x="367475" y="312801"/>
                    </a:lnTo>
                    <a:lnTo>
                      <a:pt x="242411" y="0"/>
                    </a:lnTo>
                    <a:lnTo>
                      <a:pt x="125063" y="0"/>
                    </a:lnTo>
                    <a:lnTo>
                      <a:pt x="0" y="31280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6278F0D6-B03C-4FDF-ACFE-FEB3B547AF67}"/>
                  </a:ext>
                </a:extLst>
              </p:cNvPr>
              <p:cNvSpPr/>
              <p:nvPr/>
            </p:nvSpPr>
            <p:spPr>
              <a:xfrm>
                <a:off x="4249643" y="1274480"/>
                <a:ext cx="664654" cy="273748"/>
              </a:xfrm>
              <a:custGeom>
                <a:avLst/>
                <a:gdLst>
                  <a:gd name="connsiteX0" fmla="*/ 109442 w 664654"/>
                  <a:gd name="connsiteY0" fmla="*/ 0 h 273748"/>
                  <a:gd name="connsiteX1" fmla="*/ 0 w 664654"/>
                  <a:gd name="connsiteY1" fmla="*/ 273748 h 273748"/>
                  <a:gd name="connsiteX2" fmla="*/ 112395 w 664654"/>
                  <a:gd name="connsiteY2" fmla="*/ 273748 h 273748"/>
                  <a:gd name="connsiteX3" fmla="*/ 180784 w 664654"/>
                  <a:gd name="connsiteY3" fmla="*/ 97822 h 273748"/>
                  <a:gd name="connsiteX4" fmla="*/ 483870 w 664654"/>
                  <a:gd name="connsiteY4" fmla="*/ 97822 h 273748"/>
                  <a:gd name="connsiteX5" fmla="*/ 552259 w 664654"/>
                  <a:gd name="connsiteY5" fmla="*/ 273748 h 273748"/>
                  <a:gd name="connsiteX6" fmla="*/ 664655 w 664654"/>
                  <a:gd name="connsiteY6" fmla="*/ 273748 h 273748"/>
                  <a:gd name="connsiteX7" fmla="*/ 555212 w 664654"/>
                  <a:gd name="connsiteY7" fmla="*/ 0 h 273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4654" h="273748">
                    <a:moveTo>
                      <a:pt x="109442" y="0"/>
                    </a:moveTo>
                    <a:lnTo>
                      <a:pt x="0" y="273748"/>
                    </a:lnTo>
                    <a:lnTo>
                      <a:pt x="112395" y="273748"/>
                    </a:lnTo>
                    <a:lnTo>
                      <a:pt x="180784" y="97822"/>
                    </a:lnTo>
                    <a:lnTo>
                      <a:pt x="483870" y="97822"/>
                    </a:lnTo>
                    <a:lnTo>
                      <a:pt x="552259" y="273748"/>
                    </a:lnTo>
                    <a:lnTo>
                      <a:pt x="664655" y="273748"/>
                    </a:lnTo>
                    <a:lnTo>
                      <a:pt x="555212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35" name="Gráfico 5">
            <a:extLst>
              <a:ext uri="{FF2B5EF4-FFF2-40B4-BE49-F238E27FC236}">
                <a16:creationId xmlns:a16="http://schemas.microsoft.com/office/drawing/2014/main" id="{707079C5-42D5-BE4B-90DB-BDFAB2D49079}"/>
              </a:ext>
            </a:extLst>
          </p:cNvPr>
          <p:cNvGrpSpPr/>
          <p:nvPr/>
        </p:nvGrpSpPr>
        <p:grpSpPr>
          <a:xfrm>
            <a:off x="1382970" y="5477102"/>
            <a:ext cx="3056426" cy="443545"/>
            <a:chOff x="1767684" y="5649225"/>
            <a:chExt cx="3056426" cy="443545"/>
          </a:xfrm>
        </p:grpSpPr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6A36C07D-3CE5-8946-93DD-9401B892FC74}"/>
                </a:ext>
              </a:extLst>
            </p:cNvPr>
            <p:cNvSpPr/>
            <p:nvPr/>
          </p:nvSpPr>
          <p:spPr>
            <a:xfrm>
              <a:off x="1784165" y="5660003"/>
              <a:ext cx="300203" cy="38133"/>
            </a:xfrm>
            <a:custGeom>
              <a:avLst/>
              <a:gdLst>
                <a:gd name="connsiteX0" fmla="*/ 201478 w 300202"/>
                <a:gd name="connsiteY0" fmla="*/ 0 h 38132"/>
                <a:gd name="connsiteX1" fmla="*/ 201478 w 300202"/>
                <a:gd name="connsiteY1" fmla="*/ 0 h 38132"/>
                <a:gd name="connsiteX2" fmla="*/ 100739 w 300202"/>
                <a:gd name="connsiteY2" fmla="*/ 0 h 38132"/>
                <a:gd name="connsiteX3" fmla="*/ 100739 w 300202"/>
                <a:gd name="connsiteY3" fmla="*/ 0 h 38132"/>
                <a:gd name="connsiteX4" fmla="*/ 0 w 300202"/>
                <a:gd name="connsiteY4" fmla="*/ 0 h 38132"/>
                <a:gd name="connsiteX5" fmla="*/ 0 w 300202"/>
                <a:gd name="connsiteY5" fmla="*/ 38133 h 38132"/>
                <a:gd name="connsiteX6" fmla="*/ 100739 w 300202"/>
                <a:gd name="connsiteY6" fmla="*/ 38133 h 38132"/>
                <a:gd name="connsiteX7" fmla="*/ 100739 w 300202"/>
                <a:gd name="connsiteY7" fmla="*/ 38133 h 38132"/>
                <a:gd name="connsiteX8" fmla="*/ 201478 w 300202"/>
                <a:gd name="connsiteY8" fmla="*/ 38133 h 38132"/>
                <a:gd name="connsiteX9" fmla="*/ 201478 w 300202"/>
                <a:gd name="connsiteY9" fmla="*/ 38133 h 38132"/>
                <a:gd name="connsiteX10" fmla="*/ 302217 w 300202"/>
                <a:gd name="connsiteY10" fmla="*/ 38133 h 38132"/>
                <a:gd name="connsiteX11" fmla="*/ 302217 w 300202"/>
                <a:gd name="connsiteY11" fmla="*/ 0 h 38132"/>
                <a:gd name="connsiteX12" fmla="*/ 201478 w 300202"/>
                <a:gd name="connsiteY12" fmla="*/ 0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0202" h="38132">
                  <a:moveTo>
                    <a:pt x="201478" y="0"/>
                  </a:moveTo>
                  <a:lnTo>
                    <a:pt x="201478" y="0"/>
                  </a:lnTo>
                  <a:lnTo>
                    <a:pt x="100739" y="0"/>
                  </a:lnTo>
                  <a:lnTo>
                    <a:pt x="100739" y="0"/>
                  </a:lnTo>
                  <a:lnTo>
                    <a:pt x="0" y="0"/>
                  </a:lnTo>
                  <a:lnTo>
                    <a:pt x="0" y="38133"/>
                  </a:lnTo>
                  <a:lnTo>
                    <a:pt x="100739" y="38133"/>
                  </a:lnTo>
                  <a:lnTo>
                    <a:pt x="100739" y="38133"/>
                  </a:lnTo>
                  <a:lnTo>
                    <a:pt x="201478" y="38133"/>
                  </a:lnTo>
                  <a:lnTo>
                    <a:pt x="201478" y="38133"/>
                  </a:lnTo>
                  <a:lnTo>
                    <a:pt x="302217" y="38133"/>
                  </a:lnTo>
                  <a:lnTo>
                    <a:pt x="302217" y="0"/>
                  </a:lnTo>
                  <a:lnTo>
                    <a:pt x="201478" y="0"/>
                  </a:lnTo>
                  <a:close/>
                </a:path>
              </a:pathLst>
            </a:custGeom>
            <a:solidFill>
              <a:srgbClr val="FFFFFF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1A997AFD-EDE7-1E4F-A75D-C9B69CBCE705}"/>
                </a:ext>
              </a:extLst>
            </p:cNvPr>
            <p:cNvSpPr/>
            <p:nvPr/>
          </p:nvSpPr>
          <p:spPr>
            <a:xfrm>
              <a:off x="1781143" y="5942988"/>
              <a:ext cx="141035" cy="96336"/>
            </a:xfrm>
            <a:custGeom>
              <a:avLst/>
              <a:gdLst>
                <a:gd name="connsiteX0" fmla="*/ 0 w 141034"/>
                <a:gd name="connsiteY0" fmla="*/ 0 h 96335"/>
                <a:gd name="connsiteX1" fmla="*/ 15111 w 141034"/>
                <a:gd name="connsiteY1" fmla="*/ 0 h 96335"/>
                <a:gd name="connsiteX2" fmla="*/ 40296 w 141034"/>
                <a:gd name="connsiteY2" fmla="*/ 74259 h 96335"/>
                <a:gd name="connsiteX3" fmla="*/ 64473 w 141034"/>
                <a:gd name="connsiteY3" fmla="*/ 0 h 96335"/>
                <a:gd name="connsiteX4" fmla="*/ 76562 w 141034"/>
                <a:gd name="connsiteY4" fmla="*/ 0 h 96335"/>
                <a:gd name="connsiteX5" fmla="*/ 100739 w 141034"/>
                <a:gd name="connsiteY5" fmla="*/ 74259 h 96335"/>
                <a:gd name="connsiteX6" fmla="*/ 125924 w 141034"/>
                <a:gd name="connsiteY6" fmla="*/ 0 h 96335"/>
                <a:gd name="connsiteX7" fmla="*/ 141035 w 141034"/>
                <a:gd name="connsiteY7" fmla="*/ 0 h 96335"/>
                <a:gd name="connsiteX8" fmla="*/ 107791 w 141034"/>
                <a:gd name="connsiteY8" fmla="*/ 96336 h 96335"/>
                <a:gd name="connsiteX9" fmla="*/ 94695 w 141034"/>
                <a:gd name="connsiteY9" fmla="*/ 96336 h 96335"/>
                <a:gd name="connsiteX10" fmla="*/ 70517 w 141034"/>
                <a:gd name="connsiteY10" fmla="*/ 23080 h 96335"/>
                <a:gd name="connsiteX11" fmla="*/ 46340 w 141034"/>
                <a:gd name="connsiteY11" fmla="*/ 96336 h 96335"/>
                <a:gd name="connsiteX12" fmla="*/ 33244 w 141034"/>
                <a:gd name="connsiteY12" fmla="*/ 96336 h 9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034" h="96335">
                  <a:moveTo>
                    <a:pt x="0" y="0"/>
                  </a:moveTo>
                  <a:lnTo>
                    <a:pt x="15111" y="0"/>
                  </a:lnTo>
                  <a:lnTo>
                    <a:pt x="40296" y="74259"/>
                  </a:lnTo>
                  <a:lnTo>
                    <a:pt x="64473" y="0"/>
                  </a:lnTo>
                  <a:lnTo>
                    <a:pt x="76562" y="0"/>
                  </a:lnTo>
                  <a:lnTo>
                    <a:pt x="100739" y="74259"/>
                  </a:lnTo>
                  <a:lnTo>
                    <a:pt x="125924" y="0"/>
                  </a:lnTo>
                  <a:lnTo>
                    <a:pt x="141035" y="0"/>
                  </a:lnTo>
                  <a:lnTo>
                    <a:pt x="107791" y="96336"/>
                  </a:lnTo>
                  <a:lnTo>
                    <a:pt x="94695" y="96336"/>
                  </a:lnTo>
                  <a:lnTo>
                    <a:pt x="70517" y="23080"/>
                  </a:lnTo>
                  <a:lnTo>
                    <a:pt x="46340" y="96336"/>
                  </a:lnTo>
                  <a:lnTo>
                    <a:pt x="33244" y="96336"/>
                  </a:ln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id="{B948790A-2029-6942-9718-F4490F3D06F1}"/>
                </a:ext>
              </a:extLst>
            </p:cNvPr>
            <p:cNvSpPr/>
            <p:nvPr/>
          </p:nvSpPr>
          <p:spPr>
            <a:xfrm>
              <a:off x="1928222" y="5942988"/>
              <a:ext cx="139020" cy="96336"/>
            </a:xfrm>
            <a:custGeom>
              <a:avLst/>
              <a:gdLst>
                <a:gd name="connsiteX0" fmla="*/ 0 w 139020"/>
                <a:gd name="connsiteY0" fmla="*/ 0 h 96335"/>
                <a:gd name="connsiteX1" fmla="*/ 15111 w 139020"/>
                <a:gd name="connsiteY1" fmla="*/ 0 h 96335"/>
                <a:gd name="connsiteX2" fmla="*/ 40296 w 139020"/>
                <a:gd name="connsiteY2" fmla="*/ 74259 h 96335"/>
                <a:gd name="connsiteX3" fmla="*/ 64473 w 139020"/>
                <a:gd name="connsiteY3" fmla="*/ 0 h 96335"/>
                <a:gd name="connsiteX4" fmla="*/ 76562 w 139020"/>
                <a:gd name="connsiteY4" fmla="*/ 0 h 96335"/>
                <a:gd name="connsiteX5" fmla="*/ 100739 w 139020"/>
                <a:gd name="connsiteY5" fmla="*/ 74259 h 96335"/>
                <a:gd name="connsiteX6" fmla="*/ 125924 w 139020"/>
                <a:gd name="connsiteY6" fmla="*/ 0 h 96335"/>
                <a:gd name="connsiteX7" fmla="*/ 141035 w 139020"/>
                <a:gd name="connsiteY7" fmla="*/ 0 h 96335"/>
                <a:gd name="connsiteX8" fmla="*/ 107791 w 139020"/>
                <a:gd name="connsiteY8" fmla="*/ 96336 h 96335"/>
                <a:gd name="connsiteX9" fmla="*/ 94695 w 139020"/>
                <a:gd name="connsiteY9" fmla="*/ 96336 h 96335"/>
                <a:gd name="connsiteX10" fmla="*/ 70517 w 139020"/>
                <a:gd name="connsiteY10" fmla="*/ 23080 h 96335"/>
                <a:gd name="connsiteX11" fmla="*/ 46340 w 139020"/>
                <a:gd name="connsiteY11" fmla="*/ 96336 h 96335"/>
                <a:gd name="connsiteX12" fmla="*/ 33244 w 139020"/>
                <a:gd name="connsiteY12" fmla="*/ 96336 h 9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020" h="96335">
                  <a:moveTo>
                    <a:pt x="0" y="0"/>
                  </a:moveTo>
                  <a:lnTo>
                    <a:pt x="15111" y="0"/>
                  </a:lnTo>
                  <a:lnTo>
                    <a:pt x="40296" y="74259"/>
                  </a:lnTo>
                  <a:lnTo>
                    <a:pt x="64473" y="0"/>
                  </a:lnTo>
                  <a:lnTo>
                    <a:pt x="76562" y="0"/>
                  </a:lnTo>
                  <a:lnTo>
                    <a:pt x="100739" y="74259"/>
                  </a:lnTo>
                  <a:lnTo>
                    <a:pt x="125924" y="0"/>
                  </a:lnTo>
                  <a:lnTo>
                    <a:pt x="141035" y="0"/>
                  </a:lnTo>
                  <a:lnTo>
                    <a:pt x="107791" y="96336"/>
                  </a:lnTo>
                  <a:lnTo>
                    <a:pt x="94695" y="96336"/>
                  </a:lnTo>
                  <a:lnTo>
                    <a:pt x="70517" y="23080"/>
                  </a:lnTo>
                  <a:lnTo>
                    <a:pt x="46340" y="96336"/>
                  </a:lnTo>
                  <a:lnTo>
                    <a:pt x="33244" y="96336"/>
                  </a:ln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id="{CE391D43-593B-1547-BE16-6D223C257613}"/>
                </a:ext>
              </a:extLst>
            </p:cNvPr>
            <p:cNvSpPr/>
            <p:nvPr/>
          </p:nvSpPr>
          <p:spPr>
            <a:xfrm>
              <a:off x="2075301" y="5942988"/>
              <a:ext cx="141035" cy="96336"/>
            </a:xfrm>
            <a:custGeom>
              <a:avLst/>
              <a:gdLst>
                <a:gd name="connsiteX0" fmla="*/ 0 w 141034"/>
                <a:gd name="connsiteY0" fmla="*/ 0 h 96335"/>
                <a:gd name="connsiteX1" fmla="*/ 15111 w 141034"/>
                <a:gd name="connsiteY1" fmla="*/ 0 h 96335"/>
                <a:gd name="connsiteX2" fmla="*/ 40296 w 141034"/>
                <a:gd name="connsiteY2" fmla="*/ 74259 h 96335"/>
                <a:gd name="connsiteX3" fmla="*/ 64473 w 141034"/>
                <a:gd name="connsiteY3" fmla="*/ 0 h 96335"/>
                <a:gd name="connsiteX4" fmla="*/ 76562 w 141034"/>
                <a:gd name="connsiteY4" fmla="*/ 0 h 96335"/>
                <a:gd name="connsiteX5" fmla="*/ 100739 w 141034"/>
                <a:gd name="connsiteY5" fmla="*/ 74259 h 96335"/>
                <a:gd name="connsiteX6" fmla="*/ 125924 w 141034"/>
                <a:gd name="connsiteY6" fmla="*/ 0 h 96335"/>
                <a:gd name="connsiteX7" fmla="*/ 141035 w 141034"/>
                <a:gd name="connsiteY7" fmla="*/ 0 h 96335"/>
                <a:gd name="connsiteX8" fmla="*/ 107791 w 141034"/>
                <a:gd name="connsiteY8" fmla="*/ 96336 h 96335"/>
                <a:gd name="connsiteX9" fmla="*/ 94695 w 141034"/>
                <a:gd name="connsiteY9" fmla="*/ 96336 h 96335"/>
                <a:gd name="connsiteX10" fmla="*/ 70517 w 141034"/>
                <a:gd name="connsiteY10" fmla="*/ 23080 h 96335"/>
                <a:gd name="connsiteX11" fmla="*/ 46340 w 141034"/>
                <a:gd name="connsiteY11" fmla="*/ 96336 h 96335"/>
                <a:gd name="connsiteX12" fmla="*/ 33244 w 141034"/>
                <a:gd name="connsiteY12" fmla="*/ 96336 h 9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034" h="96335">
                  <a:moveTo>
                    <a:pt x="0" y="0"/>
                  </a:moveTo>
                  <a:lnTo>
                    <a:pt x="15111" y="0"/>
                  </a:lnTo>
                  <a:lnTo>
                    <a:pt x="40296" y="74259"/>
                  </a:lnTo>
                  <a:lnTo>
                    <a:pt x="64473" y="0"/>
                  </a:lnTo>
                  <a:lnTo>
                    <a:pt x="76562" y="0"/>
                  </a:lnTo>
                  <a:lnTo>
                    <a:pt x="100739" y="74259"/>
                  </a:lnTo>
                  <a:lnTo>
                    <a:pt x="125924" y="0"/>
                  </a:lnTo>
                  <a:lnTo>
                    <a:pt x="141035" y="0"/>
                  </a:lnTo>
                  <a:lnTo>
                    <a:pt x="107791" y="96336"/>
                  </a:lnTo>
                  <a:lnTo>
                    <a:pt x="94695" y="96336"/>
                  </a:lnTo>
                  <a:lnTo>
                    <a:pt x="70517" y="23080"/>
                  </a:lnTo>
                  <a:lnTo>
                    <a:pt x="46340" y="96336"/>
                  </a:lnTo>
                  <a:lnTo>
                    <a:pt x="33244" y="96336"/>
                  </a:ln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id="{C6801290-D43C-F04F-B84E-4451B77AD79D}"/>
                </a:ext>
              </a:extLst>
            </p:cNvPr>
            <p:cNvSpPr/>
            <p:nvPr/>
          </p:nvSpPr>
          <p:spPr>
            <a:xfrm>
              <a:off x="2223783" y="6022652"/>
              <a:ext cx="18133" cy="18063"/>
            </a:xfrm>
            <a:custGeom>
              <a:avLst/>
              <a:gdLst>
                <a:gd name="connsiteX0" fmla="*/ 8671 w 18133"/>
                <a:gd name="connsiteY0" fmla="*/ 18679 h 18062"/>
                <a:gd name="connsiteX1" fmla="*/ 28 w 18133"/>
                <a:gd name="connsiteY1" fmla="*/ 8638 h 18062"/>
                <a:gd name="connsiteX2" fmla="*/ 10106 w 18133"/>
                <a:gd name="connsiteY2" fmla="*/ 28 h 18062"/>
                <a:gd name="connsiteX3" fmla="*/ 18749 w 18133"/>
                <a:gd name="connsiteY3" fmla="*/ 10069 h 18062"/>
                <a:gd name="connsiteX4" fmla="*/ 16025 w 18133"/>
                <a:gd name="connsiteY4" fmla="*/ 15969 h 18062"/>
                <a:gd name="connsiteX5" fmla="*/ 8671 w 18133"/>
                <a:gd name="connsiteY5" fmla="*/ 18679 h 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33" h="18062">
                  <a:moveTo>
                    <a:pt x="8671" y="18679"/>
                  </a:moveTo>
                  <a:cubicBezTo>
                    <a:pt x="3501" y="18283"/>
                    <a:pt x="-369" y="13790"/>
                    <a:pt x="28" y="8638"/>
                  </a:cubicBezTo>
                  <a:cubicBezTo>
                    <a:pt x="423" y="3488"/>
                    <a:pt x="4936" y="-366"/>
                    <a:pt x="10106" y="28"/>
                  </a:cubicBezTo>
                  <a:cubicBezTo>
                    <a:pt x="15276" y="423"/>
                    <a:pt x="19146" y="4919"/>
                    <a:pt x="18749" y="10069"/>
                  </a:cubicBezTo>
                  <a:cubicBezTo>
                    <a:pt x="18578" y="12296"/>
                    <a:pt x="17613" y="14390"/>
                    <a:pt x="16025" y="15969"/>
                  </a:cubicBezTo>
                  <a:cubicBezTo>
                    <a:pt x="14053" y="17840"/>
                    <a:pt x="11391" y="18821"/>
                    <a:pt x="8671" y="18679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" name="Forma libre 40">
              <a:extLst>
                <a:ext uri="{FF2B5EF4-FFF2-40B4-BE49-F238E27FC236}">
                  <a16:creationId xmlns:a16="http://schemas.microsoft.com/office/drawing/2014/main" id="{1A6F6DAF-A664-1340-8754-7BC62BD0D032}"/>
                </a:ext>
              </a:extLst>
            </p:cNvPr>
            <p:cNvSpPr/>
            <p:nvPr/>
          </p:nvSpPr>
          <p:spPr>
            <a:xfrm>
              <a:off x="2262675" y="5940873"/>
              <a:ext cx="88650" cy="100350"/>
            </a:xfrm>
            <a:custGeom>
              <a:avLst/>
              <a:gdLst>
                <a:gd name="connsiteX0" fmla="*/ 48356 w 88650"/>
                <a:gd name="connsiteY0" fmla="*/ 100458 h 100349"/>
                <a:gd name="connsiteX1" fmla="*/ 29719 w 88650"/>
                <a:gd name="connsiteY1" fmla="*/ 96444 h 100349"/>
                <a:gd name="connsiteX2" fmla="*/ 14306 w 88650"/>
                <a:gd name="connsiteY2" fmla="*/ 85807 h 100349"/>
                <a:gd name="connsiteX3" fmla="*/ 3829 w 88650"/>
                <a:gd name="connsiteY3" fmla="*/ 69951 h 100349"/>
                <a:gd name="connsiteX4" fmla="*/ 3829 w 88650"/>
                <a:gd name="connsiteY4" fmla="*/ 30514 h 100349"/>
                <a:gd name="connsiteX5" fmla="*/ 14306 w 88650"/>
                <a:gd name="connsiteY5" fmla="*/ 14558 h 100349"/>
                <a:gd name="connsiteX6" fmla="*/ 29719 w 88650"/>
                <a:gd name="connsiteY6" fmla="*/ 3921 h 100349"/>
                <a:gd name="connsiteX7" fmla="*/ 48356 w 88650"/>
                <a:gd name="connsiteY7" fmla="*/ 8 h 100349"/>
                <a:gd name="connsiteX8" fmla="*/ 65079 w 88650"/>
                <a:gd name="connsiteY8" fmla="*/ 3018 h 100349"/>
                <a:gd name="connsiteX9" fmla="*/ 77369 w 88650"/>
                <a:gd name="connsiteY9" fmla="*/ 9641 h 100349"/>
                <a:gd name="connsiteX10" fmla="*/ 87644 w 88650"/>
                <a:gd name="connsiteY10" fmla="*/ 19074 h 100349"/>
                <a:gd name="connsiteX11" fmla="*/ 77570 w 88650"/>
                <a:gd name="connsiteY11" fmla="*/ 29109 h 100349"/>
                <a:gd name="connsiteX12" fmla="*/ 70115 w 88650"/>
                <a:gd name="connsiteY12" fmla="*/ 21081 h 100349"/>
                <a:gd name="connsiteX13" fmla="*/ 60948 w 88650"/>
                <a:gd name="connsiteY13" fmla="*/ 15562 h 100349"/>
                <a:gd name="connsiteX14" fmla="*/ 48356 w 88650"/>
                <a:gd name="connsiteY14" fmla="*/ 13053 h 100349"/>
                <a:gd name="connsiteX15" fmla="*/ 35360 w 88650"/>
                <a:gd name="connsiteY15" fmla="*/ 15863 h 100349"/>
                <a:gd name="connsiteX16" fmla="*/ 24481 w 88650"/>
                <a:gd name="connsiteY16" fmla="*/ 23690 h 100349"/>
                <a:gd name="connsiteX17" fmla="*/ 24481 w 88650"/>
                <a:gd name="connsiteY17" fmla="*/ 76675 h 100349"/>
                <a:gd name="connsiteX18" fmla="*/ 35360 w 88650"/>
                <a:gd name="connsiteY18" fmla="*/ 84502 h 100349"/>
                <a:gd name="connsiteX19" fmla="*/ 61049 w 88650"/>
                <a:gd name="connsiteY19" fmla="*/ 84803 h 100349"/>
                <a:gd name="connsiteX20" fmla="*/ 70720 w 88650"/>
                <a:gd name="connsiteY20" fmla="*/ 79284 h 100349"/>
                <a:gd name="connsiteX21" fmla="*/ 78578 w 88650"/>
                <a:gd name="connsiteY21" fmla="*/ 71256 h 100349"/>
                <a:gd name="connsiteX22" fmla="*/ 88651 w 88650"/>
                <a:gd name="connsiteY22" fmla="*/ 80287 h 100349"/>
                <a:gd name="connsiteX23" fmla="*/ 77973 w 88650"/>
                <a:gd name="connsiteY23" fmla="*/ 90322 h 100349"/>
                <a:gd name="connsiteX24" fmla="*/ 65280 w 88650"/>
                <a:gd name="connsiteY24" fmla="*/ 97246 h 100349"/>
                <a:gd name="connsiteX25" fmla="*/ 48356 w 88650"/>
                <a:gd name="connsiteY25" fmla="*/ 100458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8650" h="100349">
                  <a:moveTo>
                    <a:pt x="48356" y="100458"/>
                  </a:moveTo>
                  <a:cubicBezTo>
                    <a:pt x="41927" y="100462"/>
                    <a:pt x="35572" y="99093"/>
                    <a:pt x="29719" y="96444"/>
                  </a:cubicBezTo>
                  <a:cubicBezTo>
                    <a:pt x="23959" y="93891"/>
                    <a:pt x="18730" y="90282"/>
                    <a:pt x="14306" y="85807"/>
                  </a:cubicBezTo>
                  <a:cubicBezTo>
                    <a:pt x="9815" y="81247"/>
                    <a:pt x="6257" y="75862"/>
                    <a:pt x="3829" y="69951"/>
                  </a:cubicBezTo>
                  <a:cubicBezTo>
                    <a:pt x="-1276" y="57297"/>
                    <a:pt x="-1276" y="43168"/>
                    <a:pt x="3829" y="30514"/>
                  </a:cubicBezTo>
                  <a:cubicBezTo>
                    <a:pt x="6237" y="24561"/>
                    <a:pt x="9797" y="19140"/>
                    <a:pt x="14306" y="14558"/>
                  </a:cubicBezTo>
                  <a:cubicBezTo>
                    <a:pt x="18730" y="10083"/>
                    <a:pt x="23959" y="6474"/>
                    <a:pt x="29719" y="3921"/>
                  </a:cubicBezTo>
                  <a:cubicBezTo>
                    <a:pt x="35580" y="1308"/>
                    <a:pt x="41935" y="-26"/>
                    <a:pt x="48356" y="8"/>
                  </a:cubicBezTo>
                  <a:cubicBezTo>
                    <a:pt x="54076" y="-101"/>
                    <a:pt x="59759" y="923"/>
                    <a:pt x="65079" y="3018"/>
                  </a:cubicBezTo>
                  <a:cubicBezTo>
                    <a:pt x="69414" y="4756"/>
                    <a:pt x="73537" y="6978"/>
                    <a:pt x="77369" y="9641"/>
                  </a:cubicBezTo>
                  <a:cubicBezTo>
                    <a:pt x="81161" y="12365"/>
                    <a:pt x="84610" y="15532"/>
                    <a:pt x="87644" y="19074"/>
                  </a:cubicBezTo>
                  <a:lnTo>
                    <a:pt x="77570" y="29109"/>
                  </a:lnTo>
                  <a:cubicBezTo>
                    <a:pt x="75408" y="26153"/>
                    <a:pt x="72906" y="23457"/>
                    <a:pt x="70115" y="21081"/>
                  </a:cubicBezTo>
                  <a:cubicBezTo>
                    <a:pt x="67319" y="18843"/>
                    <a:pt x="64236" y="16987"/>
                    <a:pt x="60948" y="15562"/>
                  </a:cubicBezTo>
                  <a:cubicBezTo>
                    <a:pt x="56979" y="13836"/>
                    <a:pt x="52686" y="12981"/>
                    <a:pt x="48356" y="13053"/>
                  </a:cubicBezTo>
                  <a:cubicBezTo>
                    <a:pt x="43871" y="13037"/>
                    <a:pt x="39436" y="13996"/>
                    <a:pt x="35360" y="15863"/>
                  </a:cubicBezTo>
                  <a:cubicBezTo>
                    <a:pt x="31250" y="17732"/>
                    <a:pt x="27553" y="20393"/>
                    <a:pt x="24481" y="23690"/>
                  </a:cubicBezTo>
                  <a:cubicBezTo>
                    <a:pt x="10587" y="38640"/>
                    <a:pt x="10587" y="61725"/>
                    <a:pt x="24481" y="76675"/>
                  </a:cubicBezTo>
                  <a:cubicBezTo>
                    <a:pt x="27553" y="79972"/>
                    <a:pt x="31250" y="82634"/>
                    <a:pt x="35360" y="84502"/>
                  </a:cubicBezTo>
                  <a:cubicBezTo>
                    <a:pt x="43512" y="88143"/>
                    <a:pt x="52815" y="88253"/>
                    <a:pt x="61049" y="84803"/>
                  </a:cubicBezTo>
                  <a:cubicBezTo>
                    <a:pt x="64466" y="83324"/>
                    <a:pt x="67710" y="81472"/>
                    <a:pt x="70720" y="79284"/>
                  </a:cubicBezTo>
                  <a:cubicBezTo>
                    <a:pt x="73700" y="76984"/>
                    <a:pt x="76345" y="74283"/>
                    <a:pt x="78578" y="71256"/>
                  </a:cubicBezTo>
                  <a:lnTo>
                    <a:pt x="88651" y="80287"/>
                  </a:lnTo>
                  <a:cubicBezTo>
                    <a:pt x="85524" y="84063"/>
                    <a:pt x="81938" y="87432"/>
                    <a:pt x="77973" y="90322"/>
                  </a:cubicBezTo>
                  <a:cubicBezTo>
                    <a:pt x="74026" y="93114"/>
                    <a:pt x="69767" y="95438"/>
                    <a:pt x="65280" y="97246"/>
                  </a:cubicBezTo>
                  <a:cubicBezTo>
                    <a:pt x="59909" y="99426"/>
                    <a:pt x="54156" y="100518"/>
                    <a:pt x="48356" y="100458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 41">
              <a:extLst>
                <a:ext uri="{FF2B5EF4-FFF2-40B4-BE49-F238E27FC236}">
                  <a16:creationId xmlns:a16="http://schemas.microsoft.com/office/drawing/2014/main" id="{4E338C36-E81F-BF41-B9E5-360A365C0629}"/>
                </a:ext>
              </a:extLst>
            </p:cNvPr>
            <p:cNvSpPr/>
            <p:nvPr/>
          </p:nvSpPr>
          <p:spPr>
            <a:xfrm>
              <a:off x="2364422" y="5940881"/>
              <a:ext cx="96710" cy="100350"/>
            </a:xfrm>
            <a:custGeom>
              <a:avLst/>
              <a:gdLst>
                <a:gd name="connsiteX0" fmla="*/ 49362 w 96709"/>
                <a:gd name="connsiteY0" fmla="*/ 100450 h 100349"/>
                <a:gd name="connsiteX1" fmla="*/ 30121 w 96709"/>
                <a:gd name="connsiteY1" fmla="*/ 96436 h 100349"/>
                <a:gd name="connsiteX2" fmla="*/ 14506 w 96709"/>
                <a:gd name="connsiteY2" fmla="*/ 85799 h 100349"/>
                <a:gd name="connsiteX3" fmla="*/ 3929 w 96709"/>
                <a:gd name="connsiteY3" fmla="*/ 69944 h 100349"/>
                <a:gd name="connsiteX4" fmla="*/ 3929 w 96709"/>
                <a:gd name="connsiteY4" fmla="*/ 30506 h 100349"/>
                <a:gd name="connsiteX5" fmla="*/ 14506 w 96709"/>
                <a:gd name="connsiteY5" fmla="*/ 14551 h 100349"/>
                <a:gd name="connsiteX6" fmla="*/ 30121 w 96709"/>
                <a:gd name="connsiteY6" fmla="*/ 3914 h 100349"/>
                <a:gd name="connsiteX7" fmla="*/ 68603 w 96709"/>
                <a:gd name="connsiteY7" fmla="*/ 3914 h 100349"/>
                <a:gd name="connsiteX8" fmla="*/ 84218 w 96709"/>
                <a:gd name="connsiteY8" fmla="*/ 14551 h 100349"/>
                <a:gd name="connsiteX9" fmla="*/ 94796 w 96709"/>
                <a:gd name="connsiteY9" fmla="*/ 30506 h 100349"/>
                <a:gd name="connsiteX10" fmla="*/ 94796 w 96709"/>
                <a:gd name="connsiteY10" fmla="*/ 69944 h 100349"/>
                <a:gd name="connsiteX11" fmla="*/ 84218 w 96709"/>
                <a:gd name="connsiteY11" fmla="*/ 85799 h 100349"/>
                <a:gd name="connsiteX12" fmla="*/ 68603 w 96709"/>
                <a:gd name="connsiteY12" fmla="*/ 96436 h 100349"/>
                <a:gd name="connsiteX13" fmla="*/ 49362 w 96709"/>
                <a:gd name="connsiteY13" fmla="*/ 100450 h 100349"/>
                <a:gd name="connsiteX14" fmla="*/ 49362 w 96709"/>
                <a:gd name="connsiteY14" fmla="*/ 87404 h 100349"/>
                <a:gd name="connsiteX15" fmla="*/ 62962 w 96709"/>
                <a:gd name="connsiteY15" fmla="*/ 84595 h 100349"/>
                <a:gd name="connsiteX16" fmla="*/ 74144 w 96709"/>
                <a:gd name="connsiteY16" fmla="*/ 76767 h 100349"/>
                <a:gd name="connsiteX17" fmla="*/ 81800 w 96709"/>
                <a:gd name="connsiteY17" fmla="*/ 64926 h 100349"/>
                <a:gd name="connsiteX18" fmla="*/ 81800 w 96709"/>
                <a:gd name="connsiteY18" fmla="*/ 35624 h 100349"/>
                <a:gd name="connsiteX19" fmla="*/ 74144 w 96709"/>
                <a:gd name="connsiteY19" fmla="*/ 23783 h 100349"/>
                <a:gd name="connsiteX20" fmla="*/ 62962 w 96709"/>
                <a:gd name="connsiteY20" fmla="*/ 15956 h 100349"/>
                <a:gd name="connsiteX21" fmla="*/ 35762 w 96709"/>
                <a:gd name="connsiteY21" fmla="*/ 15956 h 100349"/>
                <a:gd name="connsiteX22" fmla="*/ 24580 w 96709"/>
                <a:gd name="connsiteY22" fmla="*/ 23783 h 100349"/>
                <a:gd name="connsiteX23" fmla="*/ 16924 w 96709"/>
                <a:gd name="connsiteY23" fmla="*/ 35624 h 100349"/>
                <a:gd name="connsiteX24" fmla="*/ 16924 w 96709"/>
                <a:gd name="connsiteY24" fmla="*/ 64926 h 100349"/>
                <a:gd name="connsiteX25" fmla="*/ 24580 w 96709"/>
                <a:gd name="connsiteY25" fmla="*/ 76667 h 100349"/>
                <a:gd name="connsiteX26" fmla="*/ 35762 w 96709"/>
                <a:gd name="connsiteY26" fmla="*/ 84494 h 100349"/>
                <a:gd name="connsiteX27" fmla="*/ 49362 w 96709"/>
                <a:gd name="connsiteY27" fmla="*/ 87404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6709" h="100349">
                  <a:moveTo>
                    <a:pt x="49362" y="100450"/>
                  </a:moveTo>
                  <a:cubicBezTo>
                    <a:pt x="42738" y="100468"/>
                    <a:pt x="36181" y="99099"/>
                    <a:pt x="30121" y="96436"/>
                  </a:cubicBezTo>
                  <a:cubicBezTo>
                    <a:pt x="24280" y="93919"/>
                    <a:pt x="18979" y="90309"/>
                    <a:pt x="14506" y="85799"/>
                  </a:cubicBezTo>
                  <a:cubicBezTo>
                    <a:pt x="10011" y="81223"/>
                    <a:pt x="6423" y="75844"/>
                    <a:pt x="3929" y="69944"/>
                  </a:cubicBezTo>
                  <a:cubicBezTo>
                    <a:pt x="-1310" y="57316"/>
                    <a:pt x="-1310" y="43134"/>
                    <a:pt x="3929" y="30506"/>
                  </a:cubicBezTo>
                  <a:cubicBezTo>
                    <a:pt x="6401" y="24566"/>
                    <a:pt x="9991" y="19149"/>
                    <a:pt x="14506" y="14551"/>
                  </a:cubicBezTo>
                  <a:cubicBezTo>
                    <a:pt x="18979" y="10041"/>
                    <a:pt x="24280" y="6430"/>
                    <a:pt x="30121" y="3914"/>
                  </a:cubicBezTo>
                  <a:cubicBezTo>
                    <a:pt x="42413" y="-1305"/>
                    <a:pt x="56311" y="-1305"/>
                    <a:pt x="68603" y="3914"/>
                  </a:cubicBezTo>
                  <a:cubicBezTo>
                    <a:pt x="74440" y="6436"/>
                    <a:pt x="79741" y="10047"/>
                    <a:pt x="84218" y="14551"/>
                  </a:cubicBezTo>
                  <a:cubicBezTo>
                    <a:pt x="88733" y="19149"/>
                    <a:pt x="92323" y="24566"/>
                    <a:pt x="94796" y="30506"/>
                  </a:cubicBezTo>
                  <a:cubicBezTo>
                    <a:pt x="100034" y="43134"/>
                    <a:pt x="100034" y="57316"/>
                    <a:pt x="94796" y="69944"/>
                  </a:cubicBezTo>
                  <a:cubicBezTo>
                    <a:pt x="92301" y="75844"/>
                    <a:pt x="88713" y="81223"/>
                    <a:pt x="84218" y="85799"/>
                  </a:cubicBezTo>
                  <a:cubicBezTo>
                    <a:pt x="79741" y="90303"/>
                    <a:pt x="74440" y="93913"/>
                    <a:pt x="68603" y="96436"/>
                  </a:cubicBezTo>
                  <a:cubicBezTo>
                    <a:pt x="62541" y="99097"/>
                    <a:pt x="55987" y="100466"/>
                    <a:pt x="49362" y="100450"/>
                  </a:cubicBezTo>
                  <a:close/>
                  <a:moveTo>
                    <a:pt x="49362" y="87404"/>
                  </a:moveTo>
                  <a:cubicBezTo>
                    <a:pt x="54045" y="87433"/>
                    <a:pt x="58679" y="86475"/>
                    <a:pt x="62962" y="84595"/>
                  </a:cubicBezTo>
                  <a:cubicBezTo>
                    <a:pt x="67171" y="82744"/>
                    <a:pt x="70971" y="80085"/>
                    <a:pt x="74144" y="76767"/>
                  </a:cubicBezTo>
                  <a:cubicBezTo>
                    <a:pt x="77418" y="73333"/>
                    <a:pt x="80015" y="69317"/>
                    <a:pt x="81800" y="64926"/>
                  </a:cubicBezTo>
                  <a:cubicBezTo>
                    <a:pt x="85562" y="55517"/>
                    <a:pt x="85562" y="45033"/>
                    <a:pt x="81800" y="35624"/>
                  </a:cubicBezTo>
                  <a:cubicBezTo>
                    <a:pt x="80015" y="31233"/>
                    <a:pt x="77418" y="27217"/>
                    <a:pt x="74144" y="23783"/>
                  </a:cubicBezTo>
                  <a:cubicBezTo>
                    <a:pt x="70971" y="20465"/>
                    <a:pt x="67171" y="17806"/>
                    <a:pt x="62962" y="15956"/>
                  </a:cubicBezTo>
                  <a:cubicBezTo>
                    <a:pt x="54284" y="12217"/>
                    <a:pt x="44440" y="12217"/>
                    <a:pt x="35762" y="15956"/>
                  </a:cubicBezTo>
                  <a:cubicBezTo>
                    <a:pt x="31554" y="17806"/>
                    <a:pt x="27754" y="20465"/>
                    <a:pt x="24580" y="23783"/>
                  </a:cubicBezTo>
                  <a:cubicBezTo>
                    <a:pt x="21298" y="27211"/>
                    <a:pt x="18701" y="31231"/>
                    <a:pt x="16924" y="35624"/>
                  </a:cubicBezTo>
                  <a:cubicBezTo>
                    <a:pt x="13163" y="45033"/>
                    <a:pt x="13163" y="55517"/>
                    <a:pt x="16924" y="64926"/>
                  </a:cubicBezTo>
                  <a:cubicBezTo>
                    <a:pt x="18683" y="69299"/>
                    <a:pt x="21284" y="73287"/>
                    <a:pt x="24580" y="76667"/>
                  </a:cubicBezTo>
                  <a:cubicBezTo>
                    <a:pt x="27798" y="79934"/>
                    <a:pt x="31588" y="82586"/>
                    <a:pt x="35762" y="84494"/>
                  </a:cubicBezTo>
                  <a:cubicBezTo>
                    <a:pt x="40028" y="86445"/>
                    <a:pt x="44670" y="87439"/>
                    <a:pt x="49362" y="87404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" name="Forma libre 42">
              <a:extLst>
                <a:ext uri="{FF2B5EF4-FFF2-40B4-BE49-F238E27FC236}">
                  <a16:creationId xmlns:a16="http://schemas.microsoft.com/office/drawing/2014/main" id="{E454A90D-E28C-044C-9B1C-1E2EA3FE0787}"/>
                </a:ext>
              </a:extLst>
            </p:cNvPr>
            <p:cNvSpPr/>
            <p:nvPr/>
          </p:nvSpPr>
          <p:spPr>
            <a:xfrm>
              <a:off x="2488332" y="5940969"/>
              <a:ext cx="50370" cy="98343"/>
            </a:xfrm>
            <a:custGeom>
              <a:avLst/>
              <a:gdLst>
                <a:gd name="connsiteX0" fmla="*/ 0 w 50369"/>
                <a:gd name="connsiteY0" fmla="*/ 2020 h 98342"/>
                <a:gd name="connsiteX1" fmla="*/ 14103 w 50369"/>
                <a:gd name="connsiteY1" fmla="*/ 2020 h 98342"/>
                <a:gd name="connsiteX2" fmla="*/ 14103 w 50369"/>
                <a:gd name="connsiteY2" fmla="*/ 15065 h 98342"/>
                <a:gd name="connsiteX3" fmla="*/ 21961 w 50369"/>
                <a:gd name="connsiteY3" fmla="*/ 7639 h 98342"/>
                <a:gd name="connsiteX4" fmla="*/ 31934 w 50369"/>
                <a:gd name="connsiteY4" fmla="*/ 2421 h 98342"/>
                <a:gd name="connsiteX5" fmla="*/ 46340 w 50369"/>
                <a:gd name="connsiteY5" fmla="*/ 13 h 98342"/>
                <a:gd name="connsiteX6" fmla="*/ 50370 w 50369"/>
                <a:gd name="connsiteY6" fmla="*/ 13 h 98342"/>
                <a:gd name="connsiteX7" fmla="*/ 50370 w 50369"/>
                <a:gd name="connsiteY7" fmla="*/ 14062 h 98342"/>
                <a:gd name="connsiteX8" fmla="*/ 44325 w 50369"/>
                <a:gd name="connsiteY8" fmla="*/ 14062 h 98342"/>
                <a:gd name="connsiteX9" fmla="*/ 32841 w 50369"/>
                <a:gd name="connsiteY9" fmla="*/ 16269 h 98342"/>
                <a:gd name="connsiteX10" fmla="*/ 23170 w 50369"/>
                <a:gd name="connsiteY10" fmla="*/ 22491 h 98342"/>
                <a:gd name="connsiteX11" fmla="*/ 16521 w 50369"/>
                <a:gd name="connsiteY11" fmla="*/ 32225 h 98342"/>
                <a:gd name="connsiteX12" fmla="*/ 14103 w 50369"/>
                <a:gd name="connsiteY12" fmla="*/ 45170 h 98342"/>
                <a:gd name="connsiteX13" fmla="*/ 14103 w 50369"/>
                <a:gd name="connsiteY13" fmla="*/ 98355 h 98342"/>
                <a:gd name="connsiteX14" fmla="*/ 0 w 50369"/>
                <a:gd name="connsiteY14" fmla="*/ 98355 h 9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369" h="98342">
                  <a:moveTo>
                    <a:pt x="0" y="2020"/>
                  </a:moveTo>
                  <a:lnTo>
                    <a:pt x="14103" y="2020"/>
                  </a:lnTo>
                  <a:lnTo>
                    <a:pt x="14103" y="15065"/>
                  </a:lnTo>
                  <a:cubicBezTo>
                    <a:pt x="16380" y="12253"/>
                    <a:pt x="19024" y="9757"/>
                    <a:pt x="21961" y="7639"/>
                  </a:cubicBezTo>
                  <a:cubicBezTo>
                    <a:pt x="25080" y="5536"/>
                    <a:pt x="28427" y="3786"/>
                    <a:pt x="31934" y="2421"/>
                  </a:cubicBezTo>
                  <a:cubicBezTo>
                    <a:pt x="36536" y="705"/>
                    <a:pt x="41428" y="-114"/>
                    <a:pt x="46340" y="13"/>
                  </a:cubicBezTo>
                  <a:lnTo>
                    <a:pt x="50370" y="13"/>
                  </a:lnTo>
                  <a:lnTo>
                    <a:pt x="50370" y="14062"/>
                  </a:lnTo>
                  <a:lnTo>
                    <a:pt x="44325" y="14062"/>
                  </a:lnTo>
                  <a:cubicBezTo>
                    <a:pt x="40390" y="14046"/>
                    <a:pt x="36488" y="14796"/>
                    <a:pt x="32841" y="16269"/>
                  </a:cubicBezTo>
                  <a:cubicBezTo>
                    <a:pt x="29253" y="17716"/>
                    <a:pt x="25971" y="19828"/>
                    <a:pt x="23170" y="22491"/>
                  </a:cubicBezTo>
                  <a:cubicBezTo>
                    <a:pt x="20297" y="25239"/>
                    <a:pt x="18032" y="28554"/>
                    <a:pt x="16521" y="32225"/>
                  </a:cubicBezTo>
                  <a:cubicBezTo>
                    <a:pt x="14853" y="36335"/>
                    <a:pt x="14031" y="40737"/>
                    <a:pt x="14103" y="45170"/>
                  </a:cubicBezTo>
                  <a:lnTo>
                    <a:pt x="14103" y="98355"/>
                  </a:lnTo>
                  <a:lnTo>
                    <a:pt x="0" y="98355"/>
                  </a:ln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" name="Forma libre 43">
              <a:extLst>
                <a:ext uri="{FF2B5EF4-FFF2-40B4-BE49-F238E27FC236}">
                  <a16:creationId xmlns:a16="http://schemas.microsoft.com/office/drawing/2014/main" id="{27CFEC13-C048-824C-A796-C5D29FC1CDE9}"/>
                </a:ext>
              </a:extLst>
            </p:cNvPr>
            <p:cNvSpPr/>
            <p:nvPr/>
          </p:nvSpPr>
          <p:spPr>
            <a:xfrm>
              <a:off x="2557822" y="5940972"/>
              <a:ext cx="92680" cy="140489"/>
            </a:xfrm>
            <a:custGeom>
              <a:avLst/>
              <a:gdLst>
                <a:gd name="connsiteX0" fmla="*/ 0 w 92680"/>
                <a:gd name="connsiteY0" fmla="*/ 2016 h 140489"/>
                <a:gd name="connsiteX1" fmla="*/ 14103 w 92680"/>
                <a:gd name="connsiteY1" fmla="*/ 2016 h 140489"/>
                <a:gd name="connsiteX2" fmla="*/ 14103 w 92680"/>
                <a:gd name="connsiteY2" fmla="*/ 16065 h 140489"/>
                <a:gd name="connsiteX3" fmla="*/ 22364 w 92680"/>
                <a:gd name="connsiteY3" fmla="*/ 8037 h 140489"/>
                <a:gd name="connsiteX4" fmla="*/ 32639 w 92680"/>
                <a:gd name="connsiteY4" fmla="*/ 2518 h 140489"/>
                <a:gd name="connsiteX5" fmla="*/ 47347 w 92680"/>
                <a:gd name="connsiteY5" fmla="*/ 9 h 140489"/>
                <a:gd name="connsiteX6" fmla="*/ 80793 w 92680"/>
                <a:gd name="connsiteY6" fmla="*/ 14058 h 140489"/>
                <a:gd name="connsiteX7" fmla="*/ 90967 w 92680"/>
                <a:gd name="connsiteY7" fmla="*/ 30114 h 140489"/>
                <a:gd name="connsiteX8" fmla="*/ 90967 w 92680"/>
                <a:gd name="connsiteY8" fmla="*/ 70254 h 140489"/>
                <a:gd name="connsiteX9" fmla="*/ 80793 w 92680"/>
                <a:gd name="connsiteY9" fmla="*/ 86209 h 140489"/>
                <a:gd name="connsiteX10" fmla="*/ 47347 w 92680"/>
                <a:gd name="connsiteY10" fmla="*/ 100358 h 140489"/>
                <a:gd name="connsiteX11" fmla="*/ 32639 w 92680"/>
                <a:gd name="connsiteY11" fmla="*/ 97850 h 140489"/>
                <a:gd name="connsiteX12" fmla="*/ 22364 w 92680"/>
                <a:gd name="connsiteY12" fmla="*/ 92330 h 140489"/>
                <a:gd name="connsiteX13" fmla="*/ 14103 w 92680"/>
                <a:gd name="connsiteY13" fmla="*/ 84302 h 140489"/>
                <a:gd name="connsiteX14" fmla="*/ 14103 w 92680"/>
                <a:gd name="connsiteY14" fmla="*/ 140498 h 140489"/>
                <a:gd name="connsiteX15" fmla="*/ 0 w 92680"/>
                <a:gd name="connsiteY15" fmla="*/ 140498 h 140489"/>
                <a:gd name="connsiteX16" fmla="*/ 47347 w 92680"/>
                <a:gd name="connsiteY16" fmla="*/ 87313 h 140489"/>
                <a:gd name="connsiteX17" fmla="*/ 60242 w 92680"/>
                <a:gd name="connsiteY17" fmla="*/ 84604 h 140489"/>
                <a:gd name="connsiteX18" fmla="*/ 70820 w 92680"/>
                <a:gd name="connsiteY18" fmla="*/ 76977 h 140489"/>
                <a:gd name="connsiteX19" fmla="*/ 77972 w 92680"/>
                <a:gd name="connsiteY19" fmla="*/ 65236 h 140489"/>
                <a:gd name="connsiteX20" fmla="*/ 77972 w 92680"/>
                <a:gd name="connsiteY20" fmla="*/ 35131 h 140489"/>
                <a:gd name="connsiteX21" fmla="*/ 70820 w 92680"/>
                <a:gd name="connsiteY21" fmla="*/ 23390 h 140489"/>
                <a:gd name="connsiteX22" fmla="*/ 60242 w 92680"/>
                <a:gd name="connsiteY22" fmla="*/ 15764 h 140489"/>
                <a:gd name="connsiteX23" fmla="*/ 47347 w 92680"/>
                <a:gd name="connsiteY23" fmla="*/ 13054 h 140489"/>
                <a:gd name="connsiteX24" fmla="*/ 34956 w 92680"/>
                <a:gd name="connsiteY24" fmla="*/ 15864 h 140489"/>
                <a:gd name="connsiteX25" fmla="*/ 24379 w 92680"/>
                <a:gd name="connsiteY25" fmla="*/ 23691 h 140489"/>
                <a:gd name="connsiteX26" fmla="*/ 16924 w 92680"/>
                <a:gd name="connsiteY26" fmla="*/ 35533 h 140489"/>
                <a:gd name="connsiteX27" fmla="*/ 16924 w 92680"/>
                <a:gd name="connsiteY27" fmla="*/ 64835 h 140489"/>
                <a:gd name="connsiteX28" fmla="*/ 24379 w 92680"/>
                <a:gd name="connsiteY28" fmla="*/ 76676 h 140489"/>
                <a:gd name="connsiteX29" fmla="*/ 34956 w 92680"/>
                <a:gd name="connsiteY29" fmla="*/ 84503 h 140489"/>
                <a:gd name="connsiteX30" fmla="*/ 47347 w 92680"/>
                <a:gd name="connsiteY30" fmla="*/ 87313 h 14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680" h="140489">
                  <a:moveTo>
                    <a:pt x="0" y="2016"/>
                  </a:moveTo>
                  <a:lnTo>
                    <a:pt x="14103" y="2016"/>
                  </a:lnTo>
                  <a:lnTo>
                    <a:pt x="14103" y="16065"/>
                  </a:lnTo>
                  <a:cubicBezTo>
                    <a:pt x="16414" y="12970"/>
                    <a:pt x="19201" y="10261"/>
                    <a:pt x="22364" y="8037"/>
                  </a:cubicBezTo>
                  <a:cubicBezTo>
                    <a:pt x="25539" y="5769"/>
                    <a:pt x="28993" y="3914"/>
                    <a:pt x="32639" y="2518"/>
                  </a:cubicBezTo>
                  <a:cubicBezTo>
                    <a:pt x="37336" y="755"/>
                    <a:pt x="42329" y="-98"/>
                    <a:pt x="47347" y="9"/>
                  </a:cubicBezTo>
                  <a:cubicBezTo>
                    <a:pt x="59968" y="-122"/>
                    <a:pt x="72077" y="4966"/>
                    <a:pt x="80793" y="14058"/>
                  </a:cubicBezTo>
                  <a:cubicBezTo>
                    <a:pt x="85199" y="18700"/>
                    <a:pt x="88656" y="24153"/>
                    <a:pt x="90967" y="30114"/>
                  </a:cubicBezTo>
                  <a:cubicBezTo>
                    <a:pt x="95928" y="43037"/>
                    <a:pt x="95928" y="57331"/>
                    <a:pt x="90967" y="70254"/>
                  </a:cubicBezTo>
                  <a:cubicBezTo>
                    <a:pt x="88644" y="76178"/>
                    <a:pt x="85189" y="81597"/>
                    <a:pt x="80793" y="86209"/>
                  </a:cubicBezTo>
                  <a:cubicBezTo>
                    <a:pt x="72095" y="95339"/>
                    <a:pt x="59982" y="100463"/>
                    <a:pt x="47347" y="100358"/>
                  </a:cubicBezTo>
                  <a:cubicBezTo>
                    <a:pt x="42329" y="100465"/>
                    <a:pt x="37336" y="99612"/>
                    <a:pt x="32639" y="97850"/>
                  </a:cubicBezTo>
                  <a:cubicBezTo>
                    <a:pt x="28993" y="96453"/>
                    <a:pt x="25539" y="94598"/>
                    <a:pt x="22364" y="92330"/>
                  </a:cubicBezTo>
                  <a:cubicBezTo>
                    <a:pt x="19201" y="90107"/>
                    <a:pt x="16414" y="87397"/>
                    <a:pt x="14103" y="84302"/>
                  </a:cubicBezTo>
                  <a:lnTo>
                    <a:pt x="14103" y="140498"/>
                  </a:lnTo>
                  <a:lnTo>
                    <a:pt x="0" y="140498"/>
                  </a:lnTo>
                  <a:close/>
                  <a:moveTo>
                    <a:pt x="47347" y="87313"/>
                  </a:moveTo>
                  <a:cubicBezTo>
                    <a:pt x="51790" y="87339"/>
                    <a:pt x="56188" y="86416"/>
                    <a:pt x="60242" y="84604"/>
                  </a:cubicBezTo>
                  <a:cubicBezTo>
                    <a:pt x="64253" y="82807"/>
                    <a:pt x="67854" y="80212"/>
                    <a:pt x="70820" y="76977"/>
                  </a:cubicBezTo>
                  <a:cubicBezTo>
                    <a:pt x="73939" y="73557"/>
                    <a:pt x="76368" y="69571"/>
                    <a:pt x="77972" y="65236"/>
                  </a:cubicBezTo>
                  <a:cubicBezTo>
                    <a:pt x="81466" y="55502"/>
                    <a:pt x="81466" y="44865"/>
                    <a:pt x="77972" y="35131"/>
                  </a:cubicBezTo>
                  <a:cubicBezTo>
                    <a:pt x="76368" y="30796"/>
                    <a:pt x="73939" y="26810"/>
                    <a:pt x="70820" y="23390"/>
                  </a:cubicBezTo>
                  <a:cubicBezTo>
                    <a:pt x="67854" y="20155"/>
                    <a:pt x="64253" y="17560"/>
                    <a:pt x="60242" y="15764"/>
                  </a:cubicBezTo>
                  <a:cubicBezTo>
                    <a:pt x="56188" y="13951"/>
                    <a:pt x="51790" y="13028"/>
                    <a:pt x="47347" y="13054"/>
                  </a:cubicBezTo>
                  <a:cubicBezTo>
                    <a:pt x="43058" y="13056"/>
                    <a:pt x="38825" y="14018"/>
                    <a:pt x="34956" y="15864"/>
                  </a:cubicBezTo>
                  <a:cubicBezTo>
                    <a:pt x="30955" y="17767"/>
                    <a:pt x="27363" y="20424"/>
                    <a:pt x="24379" y="23691"/>
                  </a:cubicBezTo>
                  <a:cubicBezTo>
                    <a:pt x="21214" y="27171"/>
                    <a:pt x="18691" y="31179"/>
                    <a:pt x="16924" y="35533"/>
                  </a:cubicBezTo>
                  <a:cubicBezTo>
                    <a:pt x="13163" y="44941"/>
                    <a:pt x="13163" y="55426"/>
                    <a:pt x="16924" y="64835"/>
                  </a:cubicBezTo>
                  <a:cubicBezTo>
                    <a:pt x="18691" y="69188"/>
                    <a:pt x="21214" y="73196"/>
                    <a:pt x="24379" y="76676"/>
                  </a:cubicBezTo>
                  <a:cubicBezTo>
                    <a:pt x="27363" y="79941"/>
                    <a:pt x="30955" y="82601"/>
                    <a:pt x="34956" y="84503"/>
                  </a:cubicBezTo>
                  <a:cubicBezTo>
                    <a:pt x="38825" y="86350"/>
                    <a:pt x="43058" y="87311"/>
                    <a:pt x="47347" y="87313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" name="Forma libre 44">
              <a:extLst>
                <a:ext uri="{FF2B5EF4-FFF2-40B4-BE49-F238E27FC236}">
                  <a16:creationId xmlns:a16="http://schemas.microsoft.com/office/drawing/2014/main" id="{DA6AFCB9-EA72-114C-98C2-6120A9B9163C}"/>
                </a:ext>
              </a:extLst>
            </p:cNvPr>
            <p:cNvSpPr/>
            <p:nvPr/>
          </p:nvSpPr>
          <p:spPr>
            <a:xfrm>
              <a:off x="2670649" y="5940881"/>
              <a:ext cx="98724" cy="100350"/>
            </a:xfrm>
            <a:custGeom>
              <a:avLst/>
              <a:gdLst>
                <a:gd name="connsiteX0" fmla="*/ 49362 w 98724"/>
                <a:gd name="connsiteY0" fmla="*/ 100450 h 100349"/>
                <a:gd name="connsiteX1" fmla="*/ 30121 w 98724"/>
                <a:gd name="connsiteY1" fmla="*/ 96436 h 100349"/>
                <a:gd name="connsiteX2" fmla="*/ 14506 w 98724"/>
                <a:gd name="connsiteY2" fmla="*/ 85799 h 100349"/>
                <a:gd name="connsiteX3" fmla="*/ 3929 w 98724"/>
                <a:gd name="connsiteY3" fmla="*/ 69944 h 100349"/>
                <a:gd name="connsiteX4" fmla="*/ 3929 w 98724"/>
                <a:gd name="connsiteY4" fmla="*/ 30506 h 100349"/>
                <a:gd name="connsiteX5" fmla="*/ 14506 w 98724"/>
                <a:gd name="connsiteY5" fmla="*/ 14551 h 100349"/>
                <a:gd name="connsiteX6" fmla="*/ 30121 w 98724"/>
                <a:gd name="connsiteY6" fmla="*/ 3914 h 100349"/>
                <a:gd name="connsiteX7" fmla="*/ 68603 w 98724"/>
                <a:gd name="connsiteY7" fmla="*/ 3914 h 100349"/>
                <a:gd name="connsiteX8" fmla="*/ 84218 w 98724"/>
                <a:gd name="connsiteY8" fmla="*/ 14551 h 100349"/>
                <a:gd name="connsiteX9" fmla="*/ 94796 w 98724"/>
                <a:gd name="connsiteY9" fmla="*/ 30506 h 100349"/>
                <a:gd name="connsiteX10" fmla="*/ 94796 w 98724"/>
                <a:gd name="connsiteY10" fmla="*/ 69944 h 100349"/>
                <a:gd name="connsiteX11" fmla="*/ 84218 w 98724"/>
                <a:gd name="connsiteY11" fmla="*/ 85799 h 100349"/>
                <a:gd name="connsiteX12" fmla="*/ 68603 w 98724"/>
                <a:gd name="connsiteY12" fmla="*/ 96436 h 100349"/>
                <a:gd name="connsiteX13" fmla="*/ 49362 w 98724"/>
                <a:gd name="connsiteY13" fmla="*/ 100450 h 100349"/>
                <a:gd name="connsiteX14" fmla="*/ 49362 w 98724"/>
                <a:gd name="connsiteY14" fmla="*/ 87404 h 100349"/>
                <a:gd name="connsiteX15" fmla="*/ 62962 w 98724"/>
                <a:gd name="connsiteY15" fmla="*/ 84595 h 100349"/>
                <a:gd name="connsiteX16" fmla="*/ 74144 w 98724"/>
                <a:gd name="connsiteY16" fmla="*/ 76767 h 100349"/>
                <a:gd name="connsiteX17" fmla="*/ 81800 w 98724"/>
                <a:gd name="connsiteY17" fmla="*/ 64926 h 100349"/>
                <a:gd name="connsiteX18" fmla="*/ 81800 w 98724"/>
                <a:gd name="connsiteY18" fmla="*/ 35624 h 100349"/>
                <a:gd name="connsiteX19" fmla="*/ 74144 w 98724"/>
                <a:gd name="connsiteY19" fmla="*/ 23783 h 100349"/>
                <a:gd name="connsiteX20" fmla="*/ 62962 w 98724"/>
                <a:gd name="connsiteY20" fmla="*/ 15956 h 100349"/>
                <a:gd name="connsiteX21" fmla="*/ 35762 w 98724"/>
                <a:gd name="connsiteY21" fmla="*/ 15956 h 100349"/>
                <a:gd name="connsiteX22" fmla="*/ 24580 w 98724"/>
                <a:gd name="connsiteY22" fmla="*/ 23783 h 100349"/>
                <a:gd name="connsiteX23" fmla="*/ 16924 w 98724"/>
                <a:gd name="connsiteY23" fmla="*/ 35624 h 100349"/>
                <a:gd name="connsiteX24" fmla="*/ 16924 w 98724"/>
                <a:gd name="connsiteY24" fmla="*/ 64926 h 100349"/>
                <a:gd name="connsiteX25" fmla="*/ 24580 w 98724"/>
                <a:gd name="connsiteY25" fmla="*/ 76667 h 100349"/>
                <a:gd name="connsiteX26" fmla="*/ 35762 w 98724"/>
                <a:gd name="connsiteY26" fmla="*/ 84494 h 100349"/>
                <a:gd name="connsiteX27" fmla="*/ 49362 w 98724"/>
                <a:gd name="connsiteY27" fmla="*/ 87404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8724" h="100349">
                  <a:moveTo>
                    <a:pt x="49362" y="100450"/>
                  </a:moveTo>
                  <a:cubicBezTo>
                    <a:pt x="42738" y="100466"/>
                    <a:pt x="36184" y="99097"/>
                    <a:pt x="30121" y="96436"/>
                  </a:cubicBezTo>
                  <a:cubicBezTo>
                    <a:pt x="24284" y="93913"/>
                    <a:pt x="18983" y="90303"/>
                    <a:pt x="14506" y="85799"/>
                  </a:cubicBezTo>
                  <a:cubicBezTo>
                    <a:pt x="10011" y="81223"/>
                    <a:pt x="6423" y="75844"/>
                    <a:pt x="3929" y="69944"/>
                  </a:cubicBezTo>
                  <a:cubicBezTo>
                    <a:pt x="-1310" y="57316"/>
                    <a:pt x="-1310" y="43134"/>
                    <a:pt x="3929" y="30506"/>
                  </a:cubicBezTo>
                  <a:cubicBezTo>
                    <a:pt x="6401" y="24566"/>
                    <a:pt x="9991" y="19149"/>
                    <a:pt x="14506" y="14551"/>
                  </a:cubicBezTo>
                  <a:cubicBezTo>
                    <a:pt x="18983" y="10047"/>
                    <a:pt x="24284" y="6436"/>
                    <a:pt x="30121" y="3914"/>
                  </a:cubicBezTo>
                  <a:cubicBezTo>
                    <a:pt x="42413" y="-1305"/>
                    <a:pt x="56311" y="-1305"/>
                    <a:pt x="68603" y="3914"/>
                  </a:cubicBezTo>
                  <a:cubicBezTo>
                    <a:pt x="74444" y="6430"/>
                    <a:pt x="79745" y="10041"/>
                    <a:pt x="84218" y="14551"/>
                  </a:cubicBezTo>
                  <a:cubicBezTo>
                    <a:pt x="88733" y="19149"/>
                    <a:pt x="92323" y="24566"/>
                    <a:pt x="94796" y="30506"/>
                  </a:cubicBezTo>
                  <a:cubicBezTo>
                    <a:pt x="100034" y="43134"/>
                    <a:pt x="100034" y="57316"/>
                    <a:pt x="94796" y="69944"/>
                  </a:cubicBezTo>
                  <a:cubicBezTo>
                    <a:pt x="92301" y="75844"/>
                    <a:pt x="88713" y="81223"/>
                    <a:pt x="84218" y="85799"/>
                  </a:cubicBezTo>
                  <a:cubicBezTo>
                    <a:pt x="79745" y="90309"/>
                    <a:pt x="74444" y="93919"/>
                    <a:pt x="68603" y="96436"/>
                  </a:cubicBezTo>
                  <a:cubicBezTo>
                    <a:pt x="62543" y="99099"/>
                    <a:pt x="55987" y="100468"/>
                    <a:pt x="49362" y="100450"/>
                  </a:cubicBezTo>
                  <a:close/>
                  <a:moveTo>
                    <a:pt x="49362" y="87404"/>
                  </a:moveTo>
                  <a:cubicBezTo>
                    <a:pt x="54045" y="87433"/>
                    <a:pt x="58679" y="86475"/>
                    <a:pt x="62962" y="84595"/>
                  </a:cubicBezTo>
                  <a:cubicBezTo>
                    <a:pt x="67171" y="82744"/>
                    <a:pt x="70971" y="80085"/>
                    <a:pt x="74144" y="76767"/>
                  </a:cubicBezTo>
                  <a:cubicBezTo>
                    <a:pt x="77426" y="73339"/>
                    <a:pt x="80023" y="69319"/>
                    <a:pt x="81800" y="64926"/>
                  </a:cubicBezTo>
                  <a:cubicBezTo>
                    <a:pt x="85562" y="55517"/>
                    <a:pt x="85562" y="45033"/>
                    <a:pt x="81800" y="35624"/>
                  </a:cubicBezTo>
                  <a:cubicBezTo>
                    <a:pt x="80023" y="31231"/>
                    <a:pt x="77426" y="27211"/>
                    <a:pt x="74144" y="23783"/>
                  </a:cubicBezTo>
                  <a:cubicBezTo>
                    <a:pt x="70971" y="20465"/>
                    <a:pt x="67171" y="17806"/>
                    <a:pt x="62962" y="15956"/>
                  </a:cubicBezTo>
                  <a:cubicBezTo>
                    <a:pt x="54284" y="12217"/>
                    <a:pt x="44440" y="12217"/>
                    <a:pt x="35762" y="15956"/>
                  </a:cubicBezTo>
                  <a:cubicBezTo>
                    <a:pt x="31554" y="17806"/>
                    <a:pt x="27754" y="20465"/>
                    <a:pt x="24580" y="23783"/>
                  </a:cubicBezTo>
                  <a:cubicBezTo>
                    <a:pt x="21306" y="27217"/>
                    <a:pt x="18709" y="31233"/>
                    <a:pt x="16924" y="35624"/>
                  </a:cubicBezTo>
                  <a:cubicBezTo>
                    <a:pt x="13163" y="45033"/>
                    <a:pt x="13163" y="55517"/>
                    <a:pt x="16924" y="64926"/>
                  </a:cubicBezTo>
                  <a:cubicBezTo>
                    <a:pt x="18689" y="69295"/>
                    <a:pt x="21290" y="73283"/>
                    <a:pt x="24580" y="76667"/>
                  </a:cubicBezTo>
                  <a:cubicBezTo>
                    <a:pt x="27798" y="79934"/>
                    <a:pt x="31588" y="82586"/>
                    <a:pt x="35762" y="84494"/>
                  </a:cubicBezTo>
                  <a:cubicBezTo>
                    <a:pt x="40028" y="86445"/>
                    <a:pt x="44670" y="87439"/>
                    <a:pt x="49362" y="87404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" name="Forma libre 45">
              <a:extLst>
                <a:ext uri="{FF2B5EF4-FFF2-40B4-BE49-F238E27FC236}">
                  <a16:creationId xmlns:a16="http://schemas.microsoft.com/office/drawing/2014/main" id="{4249377B-6F16-6947-ABE7-00E7D3549083}"/>
                </a:ext>
              </a:extLst>
            </p:cNvPr>
            <p:cNvSpPr/>
            <p:nvPr/>
          </p:nvSpPr>
          <p:spPr>
            <a:xfrm>
              <a:off x="2794559" y="5940969"/>
              <a:ext cx="48355" cy="98343"/>
            </a:xfrm>
            <a:custGeom>
              <a:avLst/>
              <a:gdLst>
                <a:gd name="connsiteX0" fmla="*/ 0 w 48354"/>
                <a:gd name="connsiteY0" fmla="*/ 2020 h 98342"/>
                <a:gd name="connsiteX1" fmla="*/ 14103 w 48354"/>
                <a:gd name="connsiteY1" fmla="*/ 2020 h 98342"/>
                <a:gd name="connsiteX2" fmla="*/ 14103 w 48354"/>
                <a:gd name="connsiteY2" fmla="*/ 15065 h 98342"/>
                <a:gd name="connsiteX3" fmla="*/ 21961 w 48354"/>
                <a:gd name="connsiteY3" fmla="*/ 7639 h 98342"/>
                <a:gd name="connsiteX4" fmla="*/ 31934 w 48354"/>
                <a:gd name="connsiteY4" fmla="*/ 2421 h 98342"/>
                <a:gd name="connsiteX5" fmla="*/ 46340 w 48354"/>
                <a:gd name="connsiteY5" fmla="*/ 13 h 98342"/>
                <a:gd name="connsiteX6" fmla="*/ 50370 w 48354"/>
                <a:gd name="connsiteY6" fmla="*/ 13 h 98342"/>
                <a:gd name="connsiteX7" fmla="*/ 50370 w 48354"/>
                <a:gd name="connsiteY7" fmla="*/ 14062 h 98342"/>
                <a:gd name="connsiteX8" fmla="*/ 44325 w 48354"/>
                <a:gd name="connsiteY8" fmla="*/ 14062 h 98342"/>
                <a:gd name="connsiteX9" fmla="*/ 32841 w 48354"/>
                <a:gd name="connsiteY9" fmla="*/ 16269 h 98342"/>
                <a:gd name="connsiteX10" fmla="*/ 23170 w 48354"/>
                <a:gd name="connsiteY10" fmla="*/ 22491 h 98342"/>
                <a:gd name="connsiteX11" fmla="*/ 16521 w 48354"/>
                <a:gd name="connsiteY11" fmla="*/ 32225 h 98342"/>
                <a:gd name="connsiteX12" fmla="*/ 14103 w 48354"/>
                <a:gd name="connsiteY12" fmla="*/ 45170 h 98342"/>
                <a:gd name="connsiteX13" fmla="*/ 14103 w 48354"/>
                <a:gd name="connsiteY13" fmla="*/ 98355 h 98342"/>
                <a:gd name="connsiteX14" fmla="*/ 0 w 48354"/>
                <a:gd name="connsiteY14" fmla="*/ 98355 h 9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8354" h="98342">
                  <a:moveTo>
                    <a:pt x="0" y="2020"/>
                  </a:moveTo>
                  <a:lnTo>
                    <a:pt x="14103" y="2020"/>
                  </a:lnTo>
                  <a:lnTo>
                    <a:pt x="14103" y="15065"/>
                  </a:lnTo>
                  <a:cubicBezTo>
                    <a:pt x="16392" y="12263"/>
                    <a:pt x="19032" y="9769"/>
                    <a:pt x="21961" y="7639"/>
                  </a:cubicBezTo>
                  <a:cubicBezTo>
                    <a:pt x="25080" y="5536"/>
                    <a:pt x="28427" y="3786"/>
                    <a:pt x="31934" y="2421"/>
                  </a:cubicBezTo>
                  <a:cubicBezTo>
                    <a:pt x="36536" y="705"/>
                    <a:pt x="41428" y="-114"/>
                    <a:pt x="46340" y="13"/>
                  </a:cubicBezTo>
                  <a:lnTo>
                    <a:pt x="50370" y="13"/>
                  </a:lnTo>
                  <a:lnTo>
                    <a:pt x="50370" y="14062"/>
                  </a:lnTo>
                  <a:lnTo>
                    <a:pt x="44325" y="14062"/>
                  </a:lnTo>
                  <a:cubicBezTo>
                    <a:pt x="40388" y="14046"/>
                    <a:pt x="36488" y="14796"/>
                    <a:pt x="32841" y="16269"/>
                  </a:cubicBezTo>
                  <a:cubicBezTo>
                    <a:pt x="29253" y="17716"/>
                    <a:pt x="25971" y="19828"/>
                    <a:pt x="23170" y="22491"/>
                  </a:cubicBezTo>
                  <a:cubicBezTo>
                    <a:pt x="20297" y="25239"/>
                    <a:pt x="18032" y="28554"/>
                    <a:pt x="16521" y="32225"/>
                  </a:cubicBezTo>
                  <a:cubicBezTo>
                    <a:pt x="14853" y="36335"/>
                    <a:pt x="14031" y="40737"/>
                    <a:pt x="14103" y="45170"/>
                  </a:cubicBezTo>
                  <a:lnTo>
                    <a:pt x="14103" y="98355"/>
                  </a:lnTo>
                  <a:lnTo>
                    <a:pt x="0" y="98355"/>
                  </a:ln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" name="Forma libre 46">
              <a:extLst>
                <a:ext uri="{FF2B5EF4-FFF2-40B4-BE49-F238E27FC236}">
                  <a16:creationId xmlns:a16="http://schemas.microsoft.com/office/drawing/2014/main" id="{F9C98DEA-9E7F-A541-9C55-CC3DA94AAC9F}"/>
                </a:ext>
              </a:extLst>
            </p:cNvPr>
            <p:cNvSpPr/>
            <p:nvPr/>
          </p:nvSpPr>
          <p:spPr>
            <a:xfrm>
              <a:off x="2856991" y="5940973"/>
              <a:ext cx="78577" cy="100350"/>
            </a:xfrm>
            <a:custGeom>
              <a:avLst/>
              <a:gdLst>
                <a:gd name="connsiteX0" fmla="*/ 34277 w 78576"/>
                <a:gd name="connsiteY0" fmla="*/ 100358 h 100349"/>
                <a:gd name="connsiteX1" fmla="*/ 20375 w 78576"/>
                <a:gd name="connsiteY1" fmla="*/ 97949 h 100349"/>
                <a:gd name="connsiteX2" fmla="*/ 9596 w 78576"/>
                <a:gd name="connsiteY2" fmla="*/ 91627 h 100349"/>
                <a:gd name="connsiteX3" fmla="*/ 2544 w 78576"/>
                <a:gd name="connsiteY3" fmla="*/ 82596 h 100349"/>
                <a:gd name="connsiteX4" fmla="*/ 25 w 78576"/>
                <a:gd name="connsiteY4" fmla="*/ 72260 h 100349"/>
                <a:gd name="connsiteX5" fmla="*/ 7279 w 78576"/>
                <a:gd name="connsiteY5" fmla="*/ 52792 h 100349"/>
                <a:gd name="connsiteX6" fmla="*/ 28232 w 78576"/>
                <a:gd name="connsiteY6" fmla="*/ 43159 h 100349"/>
                <a:gd name="connsiteX7" fmla="*/ 65506 w 78576"/>
                <a:gd name="connsiteY7" fmla="*/ 37138 h 100349"/>
                <a:gd name="connsiteX8" fmla="*/ 43474 w 78576"/>
                <a:gd name="connsiteY8" fmla="*/ 13054 h 100349"/>
                <a:gd name="connsiteX9" fmla="*/ 41328 w 78576"/>
                <a:gd name="connsiteY9" fmla="*/ 13054 h 100349"/>
                <a:gd name="connsiteX10" fmla="*/ 29844 w 78576"/>
                <a:gd name="connsiteY10" fmla="*/ 15261 h 100349"/>
                <a:gd name="connsiteX11" fmla="*/ 21382 w 78576"/>
                <a:gd name="connsiteY11" fmla="*/ 20078 h 100349"/>
                <a:gd name="connsiteX12" fmla="*/ 14129 w 78576"/>
                <a:gd name="connsiteY12" fmla="*/ 27103 h 100349"/>
                <a:gd name="connsiteX13" fmla="*/ 5062 w 78576"/>
                <a:gd name="connsiteY13" fmla="*/ 18071 h 100349"/>
                <a:gd name="connsiteX14" fmla="*/ 14532 w 78576"/>
                <a:gd name="connsiteY14" fmla="*/ 9040 h 100349"/>
                <a:gd name="connsiteX15" fmla="*/ 25815 w 78576"/>
                <a:gd name="connsiteY15" fmla="*/ 2818 h 100349"/>
                <a:gd name="connsiteX16" fmla="*/ 41328 w 78576"/>
                <a:gd name="connsiteY16" fmla="*/ 8 h 100349"/>
                <a:gd name="connsiteX17" fmla="*/ 56641 w 78576"/>
                <a:gd name="connsiteY17" fmla="*/ 2818 h 100349"/>
                <a:gd name="connsiteX18" fmla="*/ 68830 w 78576"/>
                <a:gd name="connsiteY18" fmla="*/ 10645 h 100349"/>
                <a:gd name="connsiteX19" fmla="*/ 76789 w 78576"/>
                <a:gd name="connsiteY19" fmla="*/ 22487 h 100349"/>
                <a:gd name="connsiteX20" fmla="*/ 79609 w 78576"/>
                <a:gd name="connsiteY20" fmla="*/ 37138 h 100349"/>
                <a:gd name="connsiteX21" fmla="*/ 79609 w 78576"/>
                <a:gd name="connsiteY21" fmla="*/ 98351 h 100349"/>
                <a:gd name="connsiteX22" fmla="*/ 65506 w 78576"/>
                <a:gd name="connsiteY22" fmla="*/ 98351 h 100349"/>
                <a:gd name="connsiteX23" fmla="*/ 65506 w 78576"/>
                <a:gd name="connsiteY23" fmla="*/ 85305 h 100349"/>
                <a:gd name="connsiteX24" fmla="*/ 57850 w 78576"/>
                <a:gd name="connsiteY24" fmla="*/ 92932 h 100349"/>
                <a:gd name="connsiteX25" fmla="*/ 47977 w 78576"/>
                <a:gd name="connsiteY25" fmla="*/ 98050 h 100349"/>
                <a:gd name="connsiteX26" fmla="*/ 34277 w 78576"/>
                <a:gd name="connsiteY26" fmla="*/ 100358 h 100349"/>
                <a:gd name="connsiteX27" fmla="*/ 34277 w 78576"/>
                <a:gd name="connsiteY27" fmla="*/ 87312 h 100349"/>
                <a:gd name="connsiteX28" fmla="*/ 46869 w 78576"/>
                <a:gd name="connsiteY28" fmla="*/ 85004 h 100349"/>
                <a:gd name="connsiteX29" fmla="*/ 56742 w 78576"/>
                <a:gd name="connsiteY29" fmla="*/ 78482 h 100349"/>
                <a:gd name="connsiteX30" fmla="*/ 63189 w 78576"/>
                <a:gd name="connsiteY30" fmla="*/ 68346 h 100349"/>
                <a:gd name="connsiteX31" fmla="*/ 65506 w 78576"/>
                <a:gd name="connsiteY31" fmla="*/ 55201 h 100349"/>
                <a:gd name="connsiteX32" fmla="*/ 65506 w 78576"/>
                <a:gd name="connsiteY32" fmla="*/ 49180 h 100349"/>
                <a:gd name="connsiteX33" fmla="*/ 32262 w 78576"/>
                <a:gd name="connsiteY33" fmla="*/ 55201 h 100349"/>
                <a:gd name="connsiteX34" fmla="*/ 14129 w 78576"/>
                <a:gd name="connsiteY34" fmla="*/ 72260 h 100349"/>
                <a:gd name="connsiteX35" fmla="*/ 19267 w 78576"/>
                <a:gd name="connsiteY35" fmla="*/ 82797 h 100349"/>
                <a:gd name="connsiteX36" fmla="*/ 34277 w 78576"/>
                <a:gd name="connsiteY36" fmla="*/ 87312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8576" h="100349">
                  <a:moveTo>
                    <a:pt x="34277" y="100358"/>
                  </a:moveTo>
                  <a:cubicBezTo>
                    <a:pt x="29532" y="100420"/>
                    <a:pt x="24819" y="99603"/>
                    <a:pt x="20375" y="97949"/>
                  </a:cubicBezTo>
                  <a:cubicBezTo>
                    <a:pt x="16442" y="96480"/>
                    <a:pt x="12793" y="94341"/>
                    <a:pt x="9596" y="91627"/>
                  </a:cubicBezTo>
                  <a:cubicBezTo>
                    <a:pt x="6654" y="89125"/>
                    <a:pt x="4254" y="86052"/>
                    <a:pt x="2544" y="82596"/>
                  </a:cubicBezTo>
                  <a:cubicBezTo>
                    <a:pt x="918" y="79389"/>
                    <a:pt x="56" y="75852"/>
                    <a:pt x="25" y="72260"/>
                  </a:cubicBezTo>
                  <a:cubicBezTo>
                    <a:pt x="-289" y="65063"/>
                    <a:pt x="2326" y="58042"/>
                    <a:pt x="7279" y="52792"/>
                  </a:cubicBezTo>
                  <a:cubicBezTo>
                    <a:pt x="12114" y="47829"/>
                    <a:pt x="19099" y="44618"/>
                    <a:pt x="28232" y="43159"/>
                  </a:cubicBezTo>
                  <a:lnTo>
                    <a:pt x="65506" y="37138"/>
                  </a:lnTo>
                  <a:cubicBezTo>
                    <a:pt x="66098" y="24427"/>
                    <a:pt x="56234" y="13644"/>
                    <a:pt x="43474" y="13054"/>
                  </a:cubicBezTo>
                  <a:cubicBezTo>
                    <a:pt x="42759" y="13022"/>
                    <a:pt x="42044" y="13022"/>
                    <a:pt x="41328" y="13054"/>
                  </a:cubicBezTo>
                  <a:cubicBezTo>
                    <a:pt x="37388" y="12988"/>
                    <a:pt x="33477" y="13740"/>
                    <a:pt x="29844" y="15261"/>
                  </a:cubicBezTo>
                  <a:cubicBezTo>
                    <a:pt x="26838" y="16520"/>
                    <a:pt x="23997" y="18137"/>
                    <a:pt x="21382" y="20078"/>
                  </a:cubicBezTo>
                  <a:cubicBezTo>
                    <a:pt x="18743" y="22182"/>
                    <a:pt x="16313" y="24534"/>
                    <a:pt x="14129" y="27103"/>
                  </a:cubicBezTo>
                  <a:lnTo>
                    <a:pt x="5062" y="18071"/>
                  </a:lnTo>
                  <a:cubicBezTo>
                    <a:pt x="7809" y="14659"/>
                    <a:pt x="10992" y="11623"/>
                    <a:pt x="14532" y="9040"/>
                  </a:cubicBezTo>
                  <a:cubicBezTo>
                    <a:pt x="18036" y="6533"/>
                    <a:pt x="21821" y="4446"/>
                    <a:pt x="25815" y="2818"/>
                  </a:cubicBezTo>
                  <a:cubicBezTo>
                    <a:pt x="30745" y="855"/>
                    <a:pt x="36019" y="-100"/>
                    <a:pt x="41328" y="8"/>
                  </a:cubicBezTo>
                  <a:cubicBezTo>
                    <a:pt x="46567" y="-38"/>
                    <a:pt x="51763" y="915"/>
                    <a:pt x="56641" y="2818"/>
                  </a:cubicBezTo>
                  <a:cubicBezTo>
                    <a:pt x="61188" y="4588"/>
                    <a:pt x="65335" y="7250"/>
                    <a:pt x="68830" y="10645"/>
                  </a:cubicBezTo>
                  <a:cubicBezTo>
                    <a:pt x="72269" y="14007"/>
                    <a:pt x="74979" y="18037"/>
                    <a:pt x="76789" y="22487"/>
                  </a:cubicBezTo>
                  <a:cubicBezTo>
                    <a:pt x="78685" y="27139"/>
                    <a:pt x="79644" y="32116"/>
                    <a:pt x="79609" y="37138"/>
                  </a:cubicBezTo>
                  <a:lnTo>
                    <a:pt x="79609" y="98351"/>
                  </a:lnTo>
                  <a:lnTo>
                    <a:pt x="65506" y="98351"/>
                  </a:lnTo>
                  <a:lnTo>
                    <a:pt x="65506" y="85305"/>
                  </a:lnTo>
                  <a:cubicBezTo>
                    <a:pt x="63372" y="88234"/>
                    <a:pt x="60789" y="90807"/>
                    <a:pt x="57850" y="92932"/>
                  </a:cubicBezTo>
                  <a:cubicBezTo>
                    <a:pt x="54765" y="95007"/>
                    <a:pt x="51453" y="96723"/>
                    <a:pt x="47977" y="98050"/>
                  </a:cubicBezTo>
                  <a:cubicBezTo>
                    <a:pt x="43595" y="99667"/>
                    <a:pt x="38949" y="100450"/>
                    <a:pt x="34277" y="100358"/>
                  </a:cubicBezTo>
                  <a:close/>
                  <a:moveTo>
                    <a:pt x="34277" y="87312"/>
                  </a:moveTo>
                  <a:cubicBezTo>
                    <a:pt x="38584" y="87365"/>
                    <a:pt x="42862" y="86580"/>
                    <a:pt x="46869" y="85004"/>
                  </a:cubicBezTo>
                  <a:cubicBezTo>
                    <a:pt x="50580" y="83537"/>
                    <a:pt x="53943" y="81316"/>
                    <a:pt x="56742" y="78482"/>
                  </a:cubicBezTo>
                  <a:cubicBezTo>
                    <a:pt x="59560" y="75576"/>
                    <a:pt x="61752" y="72125"/>
                    <a:pt x="63189" y="68346"/>
                  </a:cubicBezTo>
                  <a:cubicBezTo>
                    <a:pt x="64781" y="64148"/>
                    <a:pt x="65568" y="59688"/>
                    <a:pt x="65506" y="55201"/>
                  </a:cubicBezTo>
                  <a:lnTo>
                    <a:pt x="65506" y="49180"/>
                  </a:lnTo>
                  <a:lnTo>
                    <a:pt x="32262" y="55201"/>
                  </a:lnTo>
                  <a:cubicBezTo>
                    <a:pt x="20173" y="57462"/>
                    <a:pt x="14129" y="63148"/>
                    <a:pt x="14129" y="72260"/>
                  </a:cubicBezTo>
                  <a:cubicBezTo>
                    <a:pt x="14169" y="76362"/>
                    <a:pt x="16055" y="80228"/>
                    <a:pt x="19267" y="82797"/>
                  </a:cubicBezTo>
                  <a:cubicBezTo>
                    <a:pt x="22692" y="85807"/>
                    <a:pt x="27694" y="87312"/>
                    <a:pt x="34277" y="87312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" name="Forma libre 47">
              <a:extLst>
                <a:ext uri="{FF2B5EF4-FFF2-40B4-BE49-F238E27FC236}">
                  <a16:creationId xmlns:a16="http://schemas.microsoft.com/office/drawing/2014/main" id="{0C9B481C-738C-4541-87C8-A2ED388FC615}"/>
                </a:ext>
              </a:extLst>
            </p:cNvPr>
            <p:cNvSpPr/>
            <p:nvPr/>
          </p:nvSpPr>
          <p:spPr>
            <a:xfrm>
              <a:off x="2961785" y="5940873"/>
              <a:ext cx="88650" cy="100350"/>
            </a:xfrm>
            <a:custGeom>
              <a:avLst/>
              <a:gdLst>
                <a:gd name="connsiteX0" fmla="*/ 48356 w 88650"/>
                <a:gd name="connsiteY0" fmla="*/ 100458 h 100349"/>
                <a:gd name="connsiteX1" fmla="*/ 29719 w 88650"/>
                <a:gd name="connsiteY1" fmla="*/ 96444 h 100349"/>
                <a:gd name="connsiteX2" fmla="*/ 14306 w 88650"/>
                <a:gd name="connsiteY2" fmla="*/ 85807 h 100349"/>
                <a:gd name="connsiteX3" fmla="*/ 3829 w 88650"/>
                <a:gd name="connsiteY3" fmla="*/ 69951 h 100349"/>
                <a:gd name="connsiteX4" fmla="*/ 3829 w 88650"/>
                <a:gd name="connsiteY4" fmla="*/ 30514 h 100349"/>
                <a:gd name="connsiteX5" fmla="*/ 14306 w 88650"/>
                <a:gd name="connsiteY5" fmla="*/ 14558 h 100349"/>
                <a:gd name="connsiteX6" fmla="*/ 29719 w 88650"/>
                <a:gd name="connsiteY6" fmla="*/ 3921 h 100349"/>
                <a:gd name="connsiteX7" fmla="*/ 48356 w 88650"/>
                <a:gd name="connsiteY7" fmla="*/ 8 h 100349"/>
                <a:gd name="connsiteX8" fmla="*/ 65078 w 88650"/>
                <a:gd name="connsiteY8" fmla="*/ 3018 h 100349"/>
                <a:gd name="connsiteX9" fmla="*/ 77369 w 88650"/>
                <a:gd name="connsiteY9" fmla="*/ 9641 h 100349"/>
                <a:gd name="connsiteX10" fmla="*/ 87644 w 88650"/>
                <a:gd name="connsiteY10" fmla="*/ 19074 h 100349"/>
                <a:gd name="connsiteX11" fmla="*/ 77570 w 88650"/>
                <a:gd name="connsiteY11" fmla="*/ 29109 h 100349"/>
                <a:gd name="connsiteX12" fmla="*/ 70115 w 88650"/>
                <a:gd name="connsiteY12" fmla="*/ 21081 h 100349"/>
                <a:gd name="connsiteX13" fmla="*/ 60948 w 88650"/>
                <a:gd name="connsiteY13" fmla="*/ 15562 h 100349"/>
                <a:gd name="connsiteX14" fmla="*/ 48356 w 88650"/>
                <a:gd name="connsiteY14" fmla="*/ 13053 h 100349"/>
                <a:gd name="connsiteX15" fmla="*/ 35360 w 88650"/>
                <a:gd name="connsiteY15" fmla="*/ 15863 h 100349"/>
                <a:gd name="connsiteX16" fmla="*/ 24481 w 88650"/>
                <a:gd name="connsiteY16" fmla="*/ 23690 h 100349"/>
                <a:gd name="connsiteX17" fmla="*/ 24481 w 88650"/>
                <a:gd name="connsiteY17" fmla="*/ 76675 h 100349"/>
                <a:gd name="connsiteX18" fmla="*/ 35360 w 88650"/>
                <a:gd name="connsiteY18" fmla="*/ 84502 h 100349"/>
                <a:gd name="connsiteX19" fmla="*/ 61049 w 88650"/>
                <a:gd name="connsiteY19" fmla="*/ 84803 h 100349"/>
                <a:gd name="connsiteX20" fmla="*/ 70720 w 88650"/>
                <a:gd name="connsiteY20" fmla="*/ 79284 h 100349"/>
                <a:gd name="connsiteX21" fmla="*/ 78577 w 88650"/>
                <a:gd name="connsiteY21" fmla="*/ 71256 h 100349"/>
                <a:gd name="connsiteX22" fmla="*/ 88651 w 88650"/>
                <a:gd name="connsiteY22" fmla="*/ 80287 h 100349"/>
                <a:gd name="connsiteX23" fmla="*/ 77973 w 88650"/>
                <a:gd name="connsiteY23" fmla="*/ 90322 h 100349"/>
                <a:gd name="connsiteX24" fmla="*/ 65280 w 88650"/>
                <a:gd name="connsiteY24" fmla="*/ 97246 h 100349"/>
                <a:gd name="connsiteX25" fmla="*/ 48356 w 88650"/>
                <a:gd name="connsiteY25" fmla="*/ 100458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8650" h="100349">
                  <a:moveTo>
                    <a:pt x="48356" y="100458"/>
                  </a:moveTo>
                  <a:cubicBezTo>
                    <a:pt x="41927" y="100462"/>
                    <a:pt x="35572" y="99093"/>
                    <a:pt x="29719" y="96444"/>
                  </a:cubicBezTo>
                  <a:cubicBezTo>
                    <a:pt x="23959" y="93891"/>
                    <a:pt x="18730" y="90282"/>
                    <a:pt x="14306" y="85807"/>
                  </a:cubicBezTo>
                  <a:cubicBezTo>
                    <a:pt x="9815" y="81247"/>
                    <a:pt x="6257" y="75862"/>
                    <a:pt x="3829" y="69951"/>
                  </a:cubicBezTo>
                  <a:cubicBezTo>
                    <a:pt x="-1276" y="57297"/>
                    <a:pt x="-1276" y="43168"/>
                    <a:pt x="3829" y="30514"/>
                  </a:cubicBezTo>
                  <a:cubicBezTo>
                    <a:pt x="6237" y="24561"/>
                    <a:pt x="9797" y="19140"/>
                    <a:pt x="14306" y="14558"/>
                  </a:cubicBezTo>
                  <a:cubicBezTo>
                    <a:pt x="18730" y="10083"/>
                    <a:pt x="23959" y="6474"/>
                    <a:pt x="29719" y="3921"/>
                  </a:cubicBezTo>
                  <a:cubicBezTo>
                    <a:pt x="35580" y="1308"/>
                    <a:pt x="41935" y="-26"/>
                    <a:pt x="48356" y="8"/>
                  </a:cubicBezTo>
                  <a:cubicBezTo>
                    <a:pt x="54076" y="-101"/>
                    <a:pt x="59759" y="923"/>
                    <a:pt x="65078" y="3018"/>
                  </a:cubicBezTo>
                  <a:cubicBezTo>
                    <a:pt x="69414" y="4756"/>
                    <a:pt x="73537" y="6978"/>
                    <a:pt x="77369" y="9641"/>
                  </a:cubicBezTo>
                  <a:cubicBezTo>
                    <a:pt x="81161" y="12365"/>
                    <a:pt x="84610" y="15532"/>
                    <a:pt x="87644" y="19074"/>
                  </a:cubicBezTo>
                  <a:lnTo>
                    <a:pt x="77570" y="29109"/>
                  </a:lnTo>
                  <a:cubicBezTo>
                    <a:pt x="75408" y="26153"/>
                    <a:pt x="72906" y="23457"/>
                    <a:pt x="70115" y="21081"/>
                  </a:cubicBezTo>
                  <a:cubicBezTo>
                    <a:pt x="67319" y="18843"/>
                    <a:pt x="64236" y="16987"/>
                    <a:pt x="60948" y="15562"/>
                  </a:cubicBezTo>
                  <a:cubicBezTo>
                    <a:pt x="56979" y="13836"/>
                    <a:pt x="52685" y="12981"/>
                    <a:pt x="48356" y="13053"/>
                  </a:cubicBezTo>
                  <a:cubicBezTo>
                    <a:pt x="43871" y="13037"/>
                    <a:pt x="39436" y="13996"/>
                    <a:pt x="35360" y="15863"/>
                  </a:cubicBezTo>
                  <a:cubicBezTo>
                    <a:pt x="31250" y="17732"/>
                    <a:pt x="27553" y="20393"/>
                    <a:pt x="24481" y="23690"/>
                  </a:cubicBezTo>
                  <a:cubicBezTo>
                    <a:pt x="10587" y="38640"/>
                    <a:pt x="10587" y="61725"/>
                    <a:pt x="24481" y="76675"/>
                  </a:cubicBezTo>
                  <a:cubicBezTo>
                    <a:pt x="27553" y="79972"/>
                    <a:pt x="31250" y="82634"/>
                    <a:pt x="35360" y="84502"/>
                  </a:cubicBezTo>
                  <a:cubicBezTo>
                    <a:pt x="43512" y="88143"/>
                    <a:pt x="52814" y="88253"/>
                    <a:pt x="61049" y="84803"/>
                  </a:cubicBezTo>
                  <a:cubicBezTo>
                    <a:pt x="64466" y="83324"/>
                    <a:pt x="67710" y="81472"/>
                    <a:pt x="70720" y="79284"/>
                  </a:cubicBezTo>
                  <a:cubicBezTo>
                    <a:pt x="73700" y="76984"/>
                    <a:pt x="76345" y="74283"/>
                    <a:pt x="78577" y="71256"/>
                  </a:cubicBezTo>
                  <a:lnTo>
                    <a:pt x="88651" y="80287"/>
                  </a:lnTo>
                  <a:cubicBezTo>
                    <a:pt x="85524" y="84063"/>
                    <a:pt x="81938" y="87432"/>
                    <a:pt x="77973" y="90322"/>
                  </a:cubicBezTo>
                  <a:cubicBezTo>
                    <a:pt x="74028" y="93118"/>
                    <a:pt x="69769" y="95442"/>
                    <a:pt x="65280" y="97246"/>
                  </a:cubicBezTo>
                  <a:cubicBezTo>
                    <a:pt x="59909" y="99426"/>
                    <a:pt x="54156" y="100518"/>
                    <a:pt x="48356" y="100458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" name="Forma libre 48">
              <a:extLst>
                <a:ext uri="{FF2B5EF4-FFF2-40B4-BE49-F238E27FC236}">
                  <a16:creationId xmlns:a16="http://schemas.microsoft.com/office/drawing/2014/main" id="{9F240F8C-7C35-B043-9743-A740FB8A6EA7}"/>
                </a:ext>
              </a:extLst>
            </p:cNvPr>
            <p:cNvSpPr/>
            <p:nvPr/>
          </p:nvSpPr>
          <p:spPr>
            <a:xfrm>
              <a:off x="3070827" y="5902087"/>
              <a:ext cx="16118" cy="136475"/>
            </a:xfrm>
            <a:custGeom>
              <a:avLst/>
              <a:gdLst>
                <a:gd name="connsiteX0" fmla="*/ 8824 w 16118"/>
                <a:gd name="connsiteY0" fmla="*/ 17821 h 136475"/>
                <a:gd name="connsiteX1" fmla="*/ 1 w 16118"/>
                <a:gd name="connsiteY1" fmla="*/ 8789 h 136475"/>
                <a:gd name="connsiteX2" fmla="*/ 9067 w 16118"/>
                <a:gd name="connsiteY2" fmla="*/ 1 h 136475"/>
                <a:gd name="connsiteX3" fmla="*/ 17890 w 16118"/>
                <a:gd name="connsiteY3" fmla="*/ 9032 h 136475"/>
                <a:gd name="connsiteX4" fmla="*/ 15271 w 16118"/>
                <a:gd name="connsiteY4" fmla="*/ 15212 h 136475"/>
                <a:gd name="connsiteX5" fmla="*/ 8824 w 16118"/>
                <a:gd name="connsiteY5" fmla="*/ 17821 h 136475"/>
                <a:gd name="connsiteX6" fmla="*/ 1772 w 16118"/>
                <a:gd name="connsiteY6" fmla="*/ 40901 h 136475"/>
                <a:gd name="connsiteX7" fmla="*/ 15875 w 16118"/>
                <a:gd name="connsiteY7" fmla="*/ 40901 h 136475"/>
                <a:gd name="connsiteX8" fmla="*/ 15875 w 16118"/>
                <a:gd name="connsiteY8" fmla="*/ 137237 h 136475"/>
                <a:gd name="connsiteX9" fmla="*/ 1772 w 16118"/>
                <a:gd name="connsiteY9" fmla="*/ 137237 h 13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18" h="136475">
                  <a:moveTo>
                    <a:pt x="8824" y="17821"/>
                  </a:moveTo>
                  <a:cubicBezTo>
                    <a:pt x="3883" y="17755"/>
                    <a:pt x="-68" y="13711"/>
                    <a:pt x="1" y="8789"/>
                  </a:cubicBezTo>
                  <a:cubicBezTo>
                    <a:pt x="67" y="3868"/>
                    <a:pt x="4127" y="-67"/>
                    <a:pt x="9067" y="1"/>
                  </a:cubicBezTo>
                  <a:cubicBezTo>
                    <a:pt x="14008" y="67"/>
                    <a:pt x="17957" y="4111"/>
                    <a:pt x="17890" y="9032"/>
                  </a:cubicBezTo>
                  <a:cubicBezTo>
                    <a:pt x="17858" y="11352"/>
                    <a:pt x="16919" y="13570"/>
                    <a:pt x="15271" y="15212"/>
                  </a:cubicBezTo>
                  <a:cubicBezTo>
                    <a:pt x="13580" y="16936"/>
                    <a:pt x="11243" y="17881"/>
                    <a:pt x="8824" y="17821"/>
                  </a:cubicBezTo>
                  <a:close/>
                  <a:moveTo>
                    <a:pt x="1772" y="40901"/>
                  </a:moveTo>
                  <a:lnTo>
                    <a:pt x="15875" y="40901"/>
                  </a:lnTo>
                  <a:lnTo>
                    <a:pt x="15875" y="137237"/>
                  </a:lnTo>
                  <a:lnTo>
                    <a:pt x="1772" y="137237"/>
                  </a:ln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" name="Forma libre 49">
              <a:extLst>
                <a:ext uri="{FF2B5EF4-FFF2-40B4-BE49-F238E27FC236}">
                  <a16:creationId xmlns:a16="http://schemas.microsoft.com/office/drawing/2014/main" id="{23FA7CED-9BBD-984A-972F-1A8C32A76553}"/>
                </a:ext>
              </a:extLst>
            </p:cNvPr>
            <p:cNvSpPr/>
            <p:nvPr/>
          </p:nvSpPr>
          <p:spPr>
            <a:xfrm>
              <a:off x="3111887" y="5940881"/>
              <a:ext cx="96710" cy="100350"/>
            </a:xfrm>
            <a:custGeom>
              <a:avLst/>
              <a:gdLst>
                <a:gd name="connsiteX0" fmla="*/ 49362 w 96709"/>
                <a:gd name="connsiteY0" fmla="*/ 100450 h 100349"/>
                <a:gd name="connsiteX1" fmla="*/ 30121 w 96709"/>
                <a:gd name="connsiteY1" fmla="*/ 96436 h 100349"/>
                <a:gd name="connsiteX2" fmla="*/ 14506 w 96709"/>
                <a:gd name="connsiteY2" fmla="*/ 85799 h 100349"/>
                <a:gd name="connsiteX3" fmla="*/ 3929 w 96709"/>
                <a:gd name="connsiteY3" fmla="*/ 69944 h 100349"/>
                <a:gd name="connsiteX4" fmla="*/ 3929 w 96709"/>
                <a:gd name="connsiteY4" fmla="*/ 30506 h 100349"/>
                <a:gd name="connsiteX5" fmla="*/ 14506 w 96709"/>
                <a:gd name="connsiteY5" fmla="*/ 14551 h 100349"/>
                <a:gd name="connsiteX6" fmla="*/ 30121 w 96709"/>
                <a:gd name="connsiteY6" fmla="*/ 3914 h 100349"/>
                <a:gd name="connsiteX7" fmla="*/ 68603 w 96709"/>
                <a:gd name="connsiteY7" fmla="*/ 3914 h 100349"/>
                <a:gd name="connsiteX8" fmla="*/ 84218 w 96709"/>
                <a:gd name="connsiteY8" fmla="*/ 14551 h 100349"/>
                <a:gd name="connsiteX9" fmla="*/ 94795 w 96709"/>
                <a:gd name="connsiteY9" fmla="*/ 30506 h 100349"/>
                <a:gd name="connsiteX10" fmla="*/ 94795 w 96709"/>
                <a:gd name="connsiteY10" fmla="*/ 69944 h 100349"/>
                <a:gd name="connsiteX11" fmla="*/ 84218 w 96709"/>
                <a:gd name="connsiteY11" fmla="*/ 85799 h 100349"/>
                <a:gd name="connsiteX12" fmla="*/ 68603 w 96709"/>
                <a:gd name="connsiteY12" fmla="*/ 96436 h 100349"/>
                <a:gd name="connsiteX13" fmla="*/ 49362 w 96709"/>
                <a:gd name="connsiteY13" fmla="*/ 100450 h 100349"/>
                <a:gd name="connsiteX14" fmla="*/ 49362 w 96709"/>
                <a:gd name="connsiteY14" fmla="*/ 87404 h 100349"/>
                <a:gd name="connsiteX15" fmla="*/ 62962 w 96709"/>
                <a:gd name="connsiteY15" fmla="*/ 84595 h 100349"/>
                <a:gd name="connsiteX16" fmla="*/ 74144 w 96709"/>
                <a:gd name="connsiteY16" fmla="*/ 76767 h 100349"/>
                <a:gd name="connsiteX17" fmla="*/ 81800 w 96709"/>
                <a:gd name="connsiteY17" fmla="*/ 64926 h 100349"/>
                <a:gd name="connsiteX18" fmla="*/ 81800 w 96709"/>
                <a:gd name="connsiteY18" fmla="*/ 35624 h 100349"/>
                <a:gd name="connsiteX19" fmla="*/ 74144 w 96709"/>
                <a:gd name="connsiteY19" fmla="*/ 23783 h 100349"/>
                <a:gd name="connsiteX20" fmla="*/ 62962 w 96709"/>
                <a:gd name="connsiteY20" fmla="*/ 15956 h 100349"/>
                <a:gd name="connsiteX21" fmla="*/ 35762 w 96709"/>
                <a:gd name="connsiteY21" fmla="*/ 15956 h 100349"/>
                <a:gd name="connsiteX22" fmla="*/ 24580 w 96709"/>
                <a:gd name="connsiteY22" fmla="*/ 23783 h 100349"/>
                <a:gd name="connsiteX23" fmla="*/ 16924 w 96709"/>
                <a:gd name="connsiteY23" fmla="*/ 35624 h 100349"/>
                <a:gd name="connsiteX24" fmla="*/ 16924 w 96709"/>
                <a:gd name="connsiteY24" fmla="*/ 64926 h 100349"/>
                <a:gd name="connsiteX25" fmla="*/ 24580 w 96709"/>
                <a:gd name="connsiteY25" fmla="*/ 76667 h 100349"/>
                <a:gd name="connsiteX26" fmla="*/ 35762 w 96709"/>
                <a:gd name="connsiteY26" fmla="*/ 84494 h 100349"/>
                <a:gd name="connsiteX27" fmla="*/ 49362 w 96709"/>
                <a:gd name="connsiteY27" fmla="*/ 87404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6709" h="100349">
                  <a:moveTo>
                    <a:pt x="49362" y="100450"/>
                  </a:moveTo>
                  <a:cubicBezTo>
                    <a:pt x="42738" y="100468"/>
                    <a:pt x="36181" y="99099"/>
                    <a:pt x="30121" y="96436"/>
                  </a:cubicBezTo>
                  <a:cubicBezTo>
                    <a:pt x="24280" y="93919"/>
                    <a:pt x="18979" y="90309"/>
                    <a:pt x="14506" y="85799"/>
                  </a:cubicBezTo>
                  <a:cubicBezTo>
                    <a:pt x="10011" y="81223"/>
                    <a:pt x="6423" y="75844"/>
                    <a:pt x="3929" y="69944"/>
                  </a:cubicBezTo>
                  <a:cubicBezTo>
                    <a:pt x="-1310" y="57316"/>
                    <a:pt x="-1310" y="43134"/>
                    <a:pt x="3929" y="30506"/>
                  </a:cubicBezTo>
                  <a:cubicBezTo>
                    <a:pt x="6401" y="24566"/>
                    <a:pt x="9991" y="19149"/>
                    <a:pt x="14506" y="14551"/>
                  </a:cubicBezTo>
                  <a:cubicBezTo>
                    <a:pt x="18979" y="10041"/>
                    <a:pt x="24280" y="6430"/>
                    <a:pt x="30121" y="3914"/>
                  </a:cubicBezTo>
                  <a:cubicBezTo>
                    <a:pt x="42413" y="-1305"/>
                    <a:pt x="56311" y="-1305"/>
                    <a:pt x="68603" y="3914"/>
                  </a:cubicBezTo>
                  <a:cubicBezTo>
                    <a:pt x="74440" y="6436"/>
                    <a:pt x="79741" y="10047"/>
                    <a:pt x="84218" y="14551"/>
                  </a:cubicBezTo>
                  <a:cubicBezTo>
                    <a:pt x="88733" y="19149"/>
                    <a:pt x="92323" y="24566"/>
                    <a:pt x="94795" y="30506"/>
                  </a:cubicBezTo>
                  <a:cubicBezTo>
                    <a:pt x="100034" y="43134"/>
                    <a:pt x="100034" y="57316"/>
                    <a:pt x="94795" y="69944"/>
                  </a:cubicBezTo>
                  <a:cubicBezTo>
                    <a:pt x="92301" y="75844"/>
                    <a:pt x="88713" y="81223"/>
                    <a:pt x="84218" y="85799"/>
                  </a:cubicBezTo>
                  <a:cubicBezTo>
                    <a:pt x="79741" y="90303"/>
                    <a:pt x="74440" y="93913"/>
                    <a:pt x="68603" y="96436"/>
                  </a:cubicBezTo>
                  <a:cubicBezTo>
                    <a:pt x="62541" y="99097"/>
                    <a:pt x="55987" y="100466"/>
                    <a:pt x="49362" y="100450"/>
                  </a:cubicBezTo>
                  <a:close/>
                  <a:moveTo>
                    <a:pt x="49362" y="87404"/>
                  </a:moveTo>
                  <a:cubicBezTo>
                    <a:pt x="54045" y="87433"/>
                    <a:pt x="58679" y="86475"/>
                    <a:pt x="62962" y="84595"/>
                  </a:cubicBezTo>
                  <a:cubicBezTo>
                    <a:pt x="67171" y="82744"/>
                    <a:pt x="70971" y="80085"/>
                    <a:pt x="74144" y="76767"/>
                  </a:cubicBezTo>
                  <a:cubicBezTo>
                    <a:pt x="77418" y="73333"/>
                    <a:pt x="80015" y="69317"/>
                    <a:pt x="81800" y="64926"/>
                  </a:cubicBezTo>
                  <a:cubicBezTo>
                    <a:pt x="85562" y="55517"/>
                    <a:pt x="85562" y="45033"/>
                    <a:pt x="81800" y="35624"/>
                  </a:cubicBezTo>
                  <a:cubicBezTo>
                    <a:pt x="80015" y="31233"/>
                    <a:pt x="77418" y="27217"/>
                    <a:pt x="74144" y="23783"/>
                  </a:cubicBezTo>
                  <a:cubicBezTo>
                    <a:pt x="70971" y="20465"/>
                    <a:pt x="67171" y="17806"/>
                    <a:pt x="62962" y="15956"/>
                  </a:cubicBezTo>
                  <a:cubicBezTo>
                    <a:pt x="54284" y="12217"/>
                    <a:pt x="44440" y="12217"/>
                    <a:pt x="35762" y="15956"/>
                  </a:cubicBezTo>
                  <a:cubicBezTo>
                    <a:pt x="31553" y="17806"/>
                    <a:pt x="27754" y="20465"/>
                    <a:pt x="24580" y="23783"/>
                  </a:cubicBezTo>
                  <a:cubicBezTo>
                    <a:pt x="21298" y="27211"/>
                    <a:pt x="18701" y="31231"/>
                    <a:pt x="16924" y="35624"/>
                  </a:cubicBezTo>
                  <a:cubicBezTo>
                    <a:pt x="13163" y="45033"/>
                    <a:pt x="13163" y="55517"/>
                    <a:pt x="16924" y="64926"/>
                  </a:cubicBezTo>
                  <a:cubicBezTo>
                    <a:pt x="18683" y="69299"/>
                    <a:pt x="21284" y="73287"/>
                    <a:pt x="24580" y="76667"/>
                  </a:cubicBezTo>
                  <a:cubicBezTo>
                    <a:pt x="27798" y="79934"/>
                    <a:pt x="31588" y="82586"/>
                    <a:pt x="35762" y="84494"/>
                  </a:cubicBezTo>
                  <a:cubicBezTo>
                    <a:pt x="40028" y="86445"/>
                    <a:pt x="44670" y="87439"/>
                    <a:pt x="49362" y="87404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" name="Forma libre 50">
              <a:extLst>
                <a:ext uri="{FF2B5EF4-FFF2-40B4-BE49-F238E27FC236}">
                  <a16:creationId xmlns:a16="http://schemas.microsoft.com/office/drawing/2014/main" id="{69E3A9A8-0C55-C247-BAEB-032D9F0E7BF0}"/>
                </a:ext>
              </a:extLst>
            </p:cNvPr>
            <p:cNvSpPr/>
            <p:nvPr/>
          </p:nvSpPr>
          <p:spPr>
            <a:xfrm>
              <a:off x="3235796" y="5940970"/>
              <a:ext cx="84621" cy="98343"/>
            </a:xfrm>
            <a:custGeom>
              <a:avLst/>
              <a:gdLst>
                <a:gd name="connsiteX0" fmla="*/ 0 w 84620"/>
                <a:gd name="connsiteY0" fmla="*/ 2018 h 98342"/>
                <a:gd name="connsiteX1" fmla="*/ 14103 w 84620"/>
                <a:gd name="connsiteY1" fmla="*/ 2018 h 98342"/>
                <a:gd name="connsiteX2" fmla="*/ 14103 w 84620"/>
                <a:gd name="connsiteY2" fmla="*/ 16067 h 98342"/>
                <a:gd name="connsiteX3" fmla="*/ 21760 w 84620"/>
                <a:gd name="connsiteY3" fmla="*/ 8039 h 98342"/>
                <a:gd name="connsiteX4" fmla="*/ 31531 w 84620"/>
                <a:gd name="connsiteY4" fmla="*/ 2520 h 98342"/>
                <a:gd name="connsiteX5" fmla="*/ 45333 w 84620"/>
                <a:gd name="connsiteY5" fmla="*/ 11 h 98342"/>
                <a:gd name="connsiteX6" fmla="*/ 61249 w 84620"/>
                <a:gd name="connsiteY6" fmla="*/ 2921 h 98342"/>
                <a:gd name="connsiteX7" fmla="*/ 73640 w 84620"/>
                <a:gd name="connsiteY7" fmla="*/ 11150 h 98342"/>
                <a:gd name="connsiteX8" fmla="*/ 81699 w 84620"/>
                <a:gd name="connsiteY8" fmla="*/ 24095 h 98342"/>
                <a:gd name="connsiteX9" fmla="*/ 84621 w 84620"/>
                <a:gd name="connsiteY9" fmla="*/ 41155 h 98342"/>
                <a:gd name="connsiteX10" fmla="*/ 84621 w 84620"/>
                <a:gd name="connsiteY10" fmla="*/ 98354 h 98342"/>
                <a:gd name="connsiteX11" fmla="*/ 70517 w 84620"/>
                <a:gd name="connsiteY11" fmla="*/ 98354 h 98342"/>
                <a:gd name="connsiteX12" fmla="*/ 70517 w 84620"/>
                <a:gd name="connsiteY12" fmla="*/ 41155 h 98342"/>
                <a:gd name="connsiteX13" fmla="*/ 63164 w 84620"/>
                <a:gd name="connsiteY13" fmla="*/ 20683 h 98342"/>
                <a:gd name="connsiteX14" fmla="*/ 44325 w 84620"/>
                <a:gd name="connsiteY14" fmla="*/ 13057 h 98342"/>
                <a:gd name="connsiteX15" fmla="*/ 32337 w 84620"/>
                <a:gd name="connsiteY15" fmla="*/ 15365 h 98342"/>
                <a:gd name="connsiteX16" fmla="*/ 22767 w 84620"/>
                <a:gd name="connsiteY16" fmla="*/ 21887 h 98342"/>
                <a:gd name="connsiteX17" fmla="*/ 16421 w 84620"/>
                <a:gd name="connsiteY17" fmla="*/ 31922 h 98342"/>
                <a:gd name="connsiteX18" fmla="*/ 14103 w 84620"/>
                <a:gd name="connsiteY18" fmla="*/ 45068 h 98342"/>
                <a:gd name="connsiteX19" fmla="*/ 14103 w 84620"/>
                <a:gd name="connsiteY19" fmla="*/ 98253 h 98342"/>
                <a:gd name="connsiteX20" fmla="*/ 0 w 84620"/>
                <a:gd name="connsiteY20" fmla="*/ 98253 h 9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620" h="98342">
                  <a:moveTo>
                    <a:pt x="0" y="2018"/>
                  </a:moveTo>
                  <a:lnTo>
                    <a:pt x="14103" y="2018"/>
                  </a:lnTo>
                  <a:lnTo>
                    <a:pt x="14103" y="16067"/>
                  </a:lnTo>
                  <a:cubicBezTo>
                    <a:pt x="16217" y="13008"/>
                    <a:pt x="18802" y="10299"/>
                    <a:pt x="21760" y="8039"/>
                  </a:cubicBezTo>
                  <a:cubicBezTo>
                    <a:pt x="24792" y="5829"/>
                    <a:pt x="28072" y="3977"/>
                    <a:pt x="31531" y="2520"/>
                  </a:cubicBezTo>
                  <a:cubicBezTo>
                    <a:pt x="35909" y="744"/>
                    <a:pt x="40608" y="-109"/>
                    <a:pt x="45333" y="11"/>
                  </a:cubicBezTo>
                  <a:cubicBezTo>
                    <a:pt x="50777" y="-51"/>
                    <a:pt x="56182" y="936"/>
                    <a:pt x="61249" y="2921"/>
                  </a:cubicBezTo>
                  <a:cubicBezTo>
                    <a:pt x="65922" y="4752"/>
                    <a:pt x="70147" y="7557"/>
                    <a:pt x="73640" y="11150"/>
                  </a:cubicBezTo>
                  <a:cubicBezTo>
                    <a:pt x="77174" y="14881"/>
                    <a:pt x="79914" y="19284"/>
                    <a:pt x="81699" y="24095"/>
                  </a:cubicBezTo>
                  <a:cubicBezTo>
                    <a:pt x="83706" y="29558"/>
                    <a:pt x="84698" y="35338"/>
                    <a:pt x="84621" y="41155"/>
                  </a:cubicBezTo>
                  <a:lnTo>
                    <a:pt x="84621" y="98354"/>
                  </a:lnTo>
                  <a:lnTo>
                    <a:pt x="70517" y="98354"/>
                  </a:lnTo>
                  <a:lnTo>
                    <a:pt x="70517" y="41155"/>
                  </a:lnTo>
                  <a:cubicBezTo>
                    <a:pt x="70517" y="32579"/>
                    <a:pt x="68065" y="25755"/>
                    <a:pt x="63164" y="20683"/>
                  </a:cubicBezTo>
                  <a:cubicBezTo>
                    <a:pt x="58251" y="15599"/>
                    <a:pt x="51405" y="12828"/>
                    <a:pt x="44325" y="13057"/>
                  </a:cubicBezTo>
                  <a:cubicBezTo>
                    <a:pt x="40215" y="13014"/>
                    <a:pt x="36137" y="13799"/>
                    <a:pt x="32337" y="15365"/>
                  </a:cubicBezTo>
                  <a:cubicBezTo>
                    <a:pt x="28723" y="16846"/>
                    <a:pt x="25463" y="19068"/>
                    <a:pt x="22767" y="21887"/>
                  </a:cubicBezTo>
                  <a:cubicBezTo>
                    <a:pt x="20005" y="24779"/>
                    <a:pt x="17847" y="28191"/>
                    <a:pt x="16421" y="31922"/>
                  </a:cubicBezTo>
                  <a:cubicBezTo>
                    <a:pt x="14829" y="36121"/>
                    <a:pt x="14041" y="40581"/>
                    <a:pt x="14103" y="45068"/>
                  </a:cubicBezTo>
                  <a:lnTo>
                    <a:pt x="14103" y="98253"/>
                  </a:lnTo>
                  <a:lnTo>
                    <a:pt x="0" y="98253"/>
                  </a:ln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" name="Forma libre 51">
              <a:extLst>
                <a:ext uri="{FF2B5EF4-FFF2-40B4-BE49-F238E27FC236}">
                  <a16:creationId xmlns:a16="http://schemas.microsoft.com/office/drawing/2014/main" id="{D28CEA64-03F5-1249-A4F5-080B6321174A}"/>
                </a:ext>
              </a:extLst>
            </p:cNvPr>
            <p:cNvSpPr/>
            <p:nvPr/>
          </p:nvSpPr>
          <p:spPr>
            <a:xfrm>
              <a:off x="3340565" y="5910876"/>
              <a:ext cx="58429" cy="130454"/>
            </a:xfrm>
            <a:custGeom>
              <a:avLst/>
              <a:gdLst>
                <a:gd name="connsiteX0" fmla="*/ 44728 w 58428"/>
                <a:gd name="connsiteY0" fmla="*/ 130454 h 130454"/>
                <a:gd name="connsiteX1" fmla="*/ 25185 w 58428"/>
                <a:gd name="connsiteY1" fmla="*/ 123229 h 130454"/>
                <a:gd name="connsiteX2" fmla="*/ 18133 w 58428"/>
                <a:gd name="connsiteY2" fmla="*/ 102357 h 130454"/>
                <a:gd name="connsiteX3" fmla="*/ 18133 w 58428"/>
                <a:gd name="connsiteY3" fmla="*/ 45157 h 130454"/>
                <a:gd name="connsiteX4" fmla="*/ 0 w 58428"/>
                <a:gd name="connsiteY4" fmla="*/ 45157 h 130454"/>
                <a:gd name="connsiteX5" fmla="*/ 0 w 58428"/>
                <a:gd name="connsiteY5" fmla="*/ 32112 h 130454"/>
                <a:gd name="connsiteX6" fmla="*/ 11081 w 58428"/>
                <a:gd name="connsiteY6" fmla="*/ 32112 h 130454"/>
                <a:gd name="connsiteX7" fmla="*/ 19140 w 58428"/>
                <a:gd name="connsiteY7" fmla="*/ 22077 h 130454"/>
                <a:gd name="connsiteX8" fmla="*/ 19140 w 58428"/>
                <a:gd name="connsiteY8" fmla="*/ 0 h 130454"/>
                <a:gd name="connsiteX9" fmla="*/ 32237 w 58428"/>
                <a:gd name="connsiteY9" fmla="*/ 0 h 130454"/>
                <a:gd name="connsiteX10" fmla="*/ 32237 w 58428"/>
                <a:gd name="connsiteY10" fmla="*/ 32112 h 130454"/>
                <a:gd name="connsiteX11" fmla="*/ 53392 w 58428"/>
                <a:gd name="connsiteY11" fmla="*/ 32112 h 130454"/>
                <a:gd name="connsiteX12" fmla="*/ 53392 w 58428"/>
                <a:gd name="connsiteY12" fmla="*/ 45157 h 130454"/>
                <a:gd name="connsiteX13" fmla="*/ 32237 w 58428"/>
                <a:gd name="connsiteY13" fmla="*/ 45157 h 130454"/>
                <a:gd name="connsiteX14" fmla="*/ 32237 w 58428"/>
                <a:gd name="connsiteY14" fmla="*/ 102357 h 130454"/>
                <a:gd name="connsiteX15" fmla="*/ 35762 w 58428"/>
                <a:gd name="connsiteY15" fmla="*/ 113696 h 130454"/>
                <a:gd name="connsiteX16" fmla="*/ 45333 w 58428"/>
                <a:gd name="connsiteY16" fmla="*/ 117409 h 130454"/>
                <a:gd name="connsiteX17" fmla="*/ 50370 w 58428"/>
                <a:gd name="connsiteY17" fmla="*/ 117008 h 130454"/>
                <a:gd name="connsiteX18" fmla="*/ 54601 w 58428"/>
                <a:gd name="connsiteY18" fmla="*/ 116004 h 130454"/>
                <a:gd name="connsiteX19" fmla="*/ 58429 w 58428"/>
                <a:gd name="connsiteY19" fmla="*/ 114398 h 130454"/>
                <a:gd name="connsiteX20" fmla="*/ 58429 w 58428"/>
                <a:gd name="connsiteY20" fmla="*/ 127444 h 130454"/>
                <a:gd name="connsiteX21" fmla="*/ 54399 w 58428"/>
                <a:gd name="connsiteY21" fmla="*/ 129050 h 130454"/>
                <a:gd name="connsiteX22" fmla="*/ 50067 w 58428"/>
                <a:gd name="connsiteY22" fmla="*/ 130053 h 130454"/>
                <a:gd name="connsiteX23" fmla="*/ 44728 w 58428"/>
                <a:gd name="connsiteY23" fmla="*/ 130454 h 13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428" h="130454">
                  <a:moveTo>
                    <a:pt x="44728" y="130454"/>
                  </a:moveTo>
                  <a:cubicBezTo>
                    <a:pt x="36387" y="130454"/>
                    <a:pt x="29873" y="128046"/>
                    <a:pt x="25185" y="123229"/>
                  </a:cubicBezTo>
                  <a:cubicBezTo>
                    <a:pt x="20496" y="118412"/>
                    <a:pt x="18147" y="111454"/>
                    <a:pt x="18133" y="102357"/>
                  </a:cubicBezTo>
                  <a:lnTo>
                    <a:pt x="18133" y="45157"/>
                  </a:lnTo>
                  <a:lnTo>
                    <a:pt x="0" y="45157"/>
                  </a:lnTo>
                  <a:lnTo>
                    <a:pt x="0" y="32112"/>
                  </a:lnTo>
                  <a:lnTo>
                    <a:pt x="11081" y="32112"/>
                  </a:lnTo>
                  <a:cubicBezTo>
                    <a:pt x="16441" y="32112"/>
                    <a:pt x="19140" y="28760"/>
                    <a:pt x="19140" y="22077"/>
                  </a:cubicBezTo>
                  <a:lnTo>
                    <a:pt x="19140" y="0"/>
                  </a:lnTo>
                  <a:lnTo>
                    <a:pt x="32237" y="0"/>
                  </a:lnTo>
                  <a:lnTo>
                    <a:pt x="32237" y="32112"/>
                  </a:lnTo>
                  <a:lnTo>
                    <a:pt x="53392" y="32112"/>
                  </a:lnTo>
                  <a:lnTo>
                    <a:pt x="53392" y="45157"/>
                  </a:lnTo>
                  <a:lnTo>
                    <a:pt x="32237" y="45157"/>
                  </a:lnTo>
                  <a:lnTo>
                    <a:pt x="32237" y="102357"/>
                  </a:lnTo>
                  <a:cubicBezTo>
                    <a:pt x="32237" y="107434"/>
                    <a:pt x="33405" y="111227"/>
                    <a:pt x="35762" y="113696"/>
                  </a:cubicBezTo>
                  <a:cubicBezTo>
                    <a:pt x="38275" y="116237"/>
                    <a:pt x="41756" y="117588"/>
                    <a:pt x="45333" y="117409"/>
                  </a:cubicBezTo>
                  <a:cubicBezTo>
                    <a:pt x="47019" y="117409"/>
                    <a:pt x="48703" y="117277"/>
                    <a:pt x="50370" y="117008"/>
                  </a:cubicBezTo>
                  <a:cubicBezTo>
                    <a:pt x="51804" y="116785"/>
                    <a:pt x="53218" y="116450"/>
                    <a:pt x="54601" y="116004"/>
                  </a:cubicBezTo>
                  <a:cubicBezTo>
                    <a:pt x="55904" y="115538"/>
                    <a:pt x="57182" y="115003"/>
                    <a:pt x="58429" y="114398"/>
                  </a:cubicBezTo>
                  <a:lnTo>
                    <a:pt x="58429" y="127444"/>
                  </a:lnTo>
                  <a:cubicBezTo>
                    <a:pt x="57220" y="127986"/>
                    <a:pt x="55870" y="128508"/>
                    <a:pt x="54399" y="129050"/>
                  </a:cubicBezTo>
                  <a:cubicBezTo>
                    <a:pt x="52985" y="129501"/>
                    <a:pt x="51536" y="129836"/>
                    <a:pt x="50067" y="130053"/>
                  </a:cubicBezTo>
                  <a:cubicBezTo>
                    <a:pt x="48300" y="130324"/>
                    <a:pt x="46515" y="130456"/>
                    <a:pt x="44728" y="130454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" name="Forma libre 52">
              <a:extLst>
                <a:ext uri="{FF2B5EF4-FFF2-40B4-BE49-F238E27FC236}">
                  <a16:creationId xmlns:a16="http://schemas.microsoft.com/office/drawing/2014/main" id="{1680E9BD-1F76-3A40-B017-BF7BCF26935F}"/>
                </a:ext>
              </a:extLst>
            </p:cNvPr>
            <p:cNvSpPr/>
            <p:nvPr/>
          </p:nvSpPr>
          <p:spPr>
            <a:xfrm>
              <a:off x="3414103" y="5940879"/>
              <a:ext cx="92680" cy="100350"/>
            </a:xfrm>
            <a:custGeom>
              <a:avLst/>
              <a:gdLst>
                <a:gd name="connsiteX0" fmla="*/ 48356 w 92680"/>
                <a:gd name="connsiteY0" fmla="*/ 100452 h 100349"/>
                <a:gd name="connsiteX1" fmla="*/ 29719 w 92680"/>
                <a:gd name="connsiteY1" fmla="*/ 96438 h 100349"/>
                <a:gd name="connsiteX2" fmla="*/ 14306 w 92680"/>
                <a:gd name="connsiteY2" fmla="*/ 85801 h 100349"/>
                <a:gd name="connsiteX3" fmla="*/ 3829 w 92680"/>
                <a:gd name="connsiteY3" fmla="*/ 69946 h 100349"/>
                <a:gd name="connsiteX4" fmla="*/ 3829 w 92680"/>
                <a:gd name="connsiteY4" fmla="*/ 30509 h 100349"/>
                <a:gd name="connsiteX5" fmla="*/ 29316 w 92680"/>
                <a:gd name="connsiteY5" fmla="*/ 3916 h 100349"/>
                <a:gd name="connsiteX6" fmla="*/ 47348 w 92680"/>
                <a:gd name="connsiteY6" fmla="*/ 2 h 100349"/>
                <a:gd name="connsiteX7" fmla="*/ 80391 w 92680"/>
                <a:gd name="connsiteY7" fmla="*/ 13550 h 100349"/>
                <a:gd name="connsiteX8" fmla="*/ 90163 w 92680"/>
                <a:gd name="connsiteY8" fmla="*/ 28803 h 100349"/>
                <a:gd name="connsiteX9" fmla="*/ 93688 w 92680"/>
                <a:gd name="connsiteY9" fmla="*/ 48170 h 100349"/>
                <a:gd name="connsiteX10" fmla="*/ 93487 w 92680"/>
                <a:gd name="connsiteY10" fmla="*/ 51080 h 100349"/>
                <a:gd name="connsiteX11" fmla="*/ 93084 w 92680"/>
                <a:gd name="connsiteY11" fmla="*/ 53388 h 100349"/>
                <a:gd name="connsiteX12" fmla="*/ 92681 w 92680"/>
                <a:gd name="connsiteY12" fmla="*/ 55395 h 100349"/>
                <a:gd name="connsiteX13" fmla="*/ 14104 w 92680"/>
                <a:gd name="connsiteY13" fmla="*/ 55195 h 100349"/>
                <a:gd name="connsiteX14" fmla="*/ 17328 w 92680"/>
                <a:gd name="connsiteY14" fmla="*/ 67437 h 100349"/>
                <a:gd name="connsiteX15" fmla="*/ 24783 w 92680"/>
                <a:gd name="connsiteY15" fmla="*/ 77673 h 100349"/>
                <a:gd name="connsiteX16" fmla="*/ 35461 w 92680"/>
                <a:gd name="connsiteY16" fmla="*/ 84697 h 100349"/>
                <a:gd name="connsiteX17" fmla="*/ 48356 w 92680"/>
                <a:gd name="connsiteY17" fmla="*/ 87306 h 100349"/>
                <a:gd name="connsiteX18" fmla="*/ 61754 w 92680"/>
                <a:gd name="connsiteY18" fmla="*/ 84798 h 100349"/>
                <a:gd name="connsiteX19" fmla="*/ 71526 w 92680"/>
                <a:gd name="connsiteY19" fmla="*/ 79278 h 100349"/>
                <a:gd name="connsiteX20" fmla="*/ 79585 w 92680"/>
                <a:gd name="connsiteY20" fmla="*/ 71251 h 100349"/>
                <a:gd name="connsiteX21" fmla="*/ 88651 w 92680"/>
                <a:gd name="connsiteY21" fmla="*/ 80282 h 100349"/>
                <a:gd name="connsiteX22" fmla="*/ 78376 w 92680"/>
                <a:gd name="connsiteY22" fmla="*/ 90317 h 100349"/>
                <a:gd name="connsiteX23" fmla="*/ 65683 w 92680"/>
                <a:gd name="connsiteY23" fmla="*/ 97241 h 100349"/>
                <a:gd name="connsiteX24" fmla="*/ 48356 w 92680"/>
                <a:gd name="connsiteY24" fmla="*/ 100452 h 100349"/>
                <a:gd name="connsiteX25" fmla="*/ 79585 w 92680"/>
                <a:gd name="connsiteY25" fmla="*/ 43253 h 100349"/>
                <a:gd name="connsiteX26" fmla="*/ 76059 w 92680"/>
                <a:gd name="connsiteY26" fmla="*/ 31211 h 100349"/>
                <a:gd name="connsiteX27" fmla="*/ 69108 w 92680"/>
                <a:gd name="connsiteY27" fmla="*/ 21678 h 100349"/>
                <a:gd name="connsiteX28" fmla="*/ 59336 w 92680"/>
                <a:gd name="connsiteY28" fmla="*/ 15356 h 100349"/>
                <a:gd name="connsiteX29" fmla="*/ 47248 w 92680"/>
                <a:gd name="connsiteY29" fmla="*/ 13048 h 100349"/>
                <a:gd name="connsiteX30" fmla="*/ 35159 w 92680"/>
                <a:gd name="connsiteY30" fmla="*/ 15456 h 100349"/>
                <a:gd name="connsiteX31" fmla="*/ 25085 w 92680"/>
                <a:gd name="connsiteY31" fmla="*/ 22079 h 100349"/>
                <a:gd name="connsiteX32" fmla="*/ 17832 w 92680"/>
                <a:gd name="connsiteY32" fmla="*/ 31713 h 100349"/>
                <a:gd name="connsiteX33" fmla="*/ 14205 w 92680"/>
                <a:gd name="connsiteY33" fmla="*/ 43153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2680" h="100349">
                  <a:moveTo>
                    <a:pt x="48356" y="100452"/>
                  </a:moveTo>
                  <a:cubicBezTo>
                    <a:pt x="41927" y="100456"/>
                    <a:pt x="35572" y="99087"/>
                    <a:pt x="29719" y="96438"/>
                  </a:cubicBezTo>
                  <a:cubicBezTo>
                    <a:pt x="23959" y="93885"/>
                    <a:pt x="18730" y="90277"/>
                    <a:pt x="14306" y="85801"/>
                  </a:cubicBezTo>
                  <a:cubicBezTo>
                    <a:pt x="9815" y="81241"/>
                    <a:pt x="6257" y="75857"/>
                    <a:pt x="3829" y="69946"/>
                  </a:cubicBezTo>
                  <a:cubicBezTo>
                    <a:pt x="-1276" y="57292"/>
                    <a:pt x="-1276" y="43163"/>
                    <a:pt x="3829" y="30509"/>
                  </a:cubicBezTo>
                  <a:cubicBezTo>
                    <a:pt x="8580" y="18711"/>
                    <a:pt x="17707" y="9190"/>
                    <a:pt x="29316" y="3916"/>
                  </a:cubicBezTo>
                  <a:cubicBezTo>
                    <a:pt x="34968" y="1317"/>
                    <a:pt x="41123" y="-20"/>
                    <a:pt x="47348" y="2"/>
                  </a:cubicBezTo>
                  <a:cubicBezTo>
                    <a:pt x="59749" y="-122"/>
                    <a:pt x="71671" y="4765"/>
                    <a:pt x="80391" y="13550"/>
                  </a:cubicBezTo>
                  <a:cubicBezTo>
                    <a:pt x="84650" y="17923"/>
                    <a:pt x="87974" y="23113"/>
                    <a:pt x="90163" y="28803"/>
                  </a:cubicBezTo>
                  <a:cubicBezTo>
                    <a:pt x="92548" y="34980"/>
                    <a:pt x="93745" y="41551"/>
                    <a:pt x="93688" y="48170"/>
                  </a:cubicBezTo>
                  <a:cubicBezTo>
                    <a:pt x="93688" y="49143"/>
                    <a:pt x="93622" y="50117"/>
                    <a:pt x="93487" y="51080"/>
                  </a:cubicBezTo>
                  <a:cubicBezTo>
                    <a:pt x="93346" y="51943"/>
                    <a:pt x="93205" y="52726"/>
                    <a:pt x="93084" y="53388"/>
                  </a:cubicBezTo>
                  <a:cubicBezTo>
                    <a:pt x="92963" y="54051"/>
                    <a:pt x="92802" y="54853"/>
                    <a:pt x="92681" y="55395"/>
                  </a:cubicBezTo>
                  <a:lnTo>
                    <a:pt x="14104" y="55195"/>
                  </a:lnTo>
                  <a:cubicBezTo>
                    <a:pt x="14352" y="59447"/>
                    <a:pt x="15448" y="63610"/>
                    <a:pt x="17328" y="67437"/>
                  </a:cubicBezTo>
                  <a:cubicBezTo>
                    <a:pt x="19170" y="71271"/>
                    <a:pt x="21696" y="74739"/>
                    <a:pt x="24783" y="77673"/>
                  </a:cubicBezTo>
                  <a:cubicBezTo>
                    <a:pt x="27892" y="80631"/>
                    <a:pt x="31508" y="83011"/>
                    <a:pt x="35461" y="84697"/>
                  </a:cubicBezTo>
                  <a:cubicBezTo>
                    <a:pt x="39531" y="86449"/>
                    <a:pt x="43923" y="87339"/>
                    <a:pt x="48356" y="87306"/>
                  </a:cubicBezTo>
                  <a:cubicBezTo>
                    <a:pt x="52947" y="87401"/>
                    <a:pt x="57509" y="86546"/>
                    <a:pt x="61754" y="84798"/>
                  </a:cubicBezTo>
                  <a:cubicBezTo>
                    <a:pt x="65211" y="83335"/>
                    <a:pt x="68492" y="81484"/>
                    <a:pt x="71526" y="79278"/>
                  </a:cubicBezTo>
                  <a:cubicBezTo>
                    <a:pt x="74534" y="76944"/>
                    <a:pt x="77242" y="74247"/>
                    <a:pt x="79585" y="71251"/>
                  </a:cubicBezTo>
                  <a:lnTo>
                    <a:pt x="88651" y="80282"/>
                  </a:lnTo>
                  <a:cubicBezTo>
                    <a:pt x="85742" y="84115"/>
                    <a:pt x="82281" y="87497"/>
                    <a:pt x="78376" y="90317"/>
                  </a:cubicBezTo>
                  <a:cubicBezTo>
                    <a:pt x="74429" y="93109"/>
                    <a:pt x="70170" y="95433"/>
                    <a:pt x="65683" y="97241"/>
                  </a:cubicBezTo>
                  <a:cubicBezTo>
                    <a:pt x="60179" y="99445"/>
                    <a:pt x="54287" y="100537"/>
                    <a:pt x="48356" y="100452"/>
                  </a:cubicBezTo>
                  <a:close/>
                  <a:moveTo>
                    <a:pt x="79585" y="43253"/>
                  </a:moveTo>
                  <a:cubicBezTo>
                    <a:pt x="79095" y="39070"/>
                    <a:pt x="77903" y="35000"/>
                    <a:pt x="76059" y="31211"/>
                  </a:cubicBezTo>
                  <a:cubicBezTo>
                    <a:pt x="74330" y="27647"/>
                    <a:pt x="71975" y="24419"/>
                    <a:pt x="69108" y="21678"/>
                  </a:cubicBezTo>
                  <a:cubicBezTo>
                    <a:pt x="66263" y="18996"/>
                    <a:pt x="62953" y="16855"/>
                    <a:pt x="59336" y="15356"/>
                  </a:cubicBezTo>
                  <a:cubicBezTo>
                    <a:pt x="55504" y="13782"/>
                    <a:pt x="51392" y="12996"/>
                    <a:pt x="47248" y="13048"/>
                  </a:cubicBezTo>
                  <a:cubicBezTo>
                    <a:pt x="43097" y="13038"/>
                    <a:pt x="38987" y="13857"/>
                    <a:pt x="35159" y="15456"/>
                  </a:cubicBezTo>
                  <a:cubicBezTo>
                    <a:pt x="31424" y="17032"/>
                    <a:pt x="28008" y="19277"/>
                    <a:pt x="25085" y="22079"/>
                  </a:cubicBezTo>
                  <a:cubicBezTo>
                    <a:pt x="22143" y="24863"/>
                    <a:pt x="19691" y="28120"/>
                    <a:pt x="17832" y="31713"/>
                  </a:cubicBezTo>
                  <a:cubicBezTo>
                    <a:pt x="15952" y="35281"/>
                    <a:pt x="14723" y="39155"/>
                    <a:pt x="14205" y="43153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" name="Forma libre 53">
              <a:extLst>
                <a:ext uri="{FF2B5EF4-FFF2-40B4-BE49-F238E27FC236}">
                  <a16:creationId xmlns:a16="http://schemas.microsoft.com/office/drawing/2014/main" id="{41797AFF-F26C-BF43-93CC-0102DC4F5297}"/>
                </a:ext>
              </a:extLst>
            </p:cNvPr>
            <p:cNvSpPr/>
            <p:nvPr/>
          </p:nvSpPr>
          <p:spPr>
            <a:xfrm>
              <a:off x="3525924" y="5940873"/>
              <a:ext cx="88650" cy="100350"/>
            </a:xfrm>
            <a:custGeom>
              <a:avLst/>
              <a:gdLst>
                <a:gd name="connsiteX0" fmla="*/ 48356 w 88650"/>
                <a:gd name="connsiteY0" fmla="*/ 100458 h 100349"/>
                <a:gd name="connsiteX1" fmla="*/ 29719 w 88650"/>
                <a:gd name="connsiteY1" fmla="*/ 96444 h 100349"/>
                <a:gd name="connsiteX2" fmla="*/ 14306 w 88650"/>
                <a:gd name="connsiteY2" fmla="*/ 85807 h 100349"/>
                <a:gd name="connsiteX3" fmla="*/ 3829 w 88650"/>
                <a:gd name="connsiteY3" fmla="*/ 69951 h 100349"/>
                <a:gd name="connsiteX4" fmla="*/ 3829 w 88650"/>
                <a:gd name="connsiteY4" fmla="*/ 30514 h 100349"/>
                <a:gd name="connsiteX5" fmla="*/ 14306 w 88650"/>
                <a:gd name="connsiteY5" fmla="*/ 14558 h 100349"/>
                <a:gd name="connsiteX6" fmla="*/ 29719 w 88650"/>
                <a:gd name="connsiteY6" fmla="*/ 3921 h 100349"/>
                <a:gd name="connsiteX7" fmla="*/ 48356 w 88650"/>
                <a:gd name="connsiteY7" fmla="*/ 8 h 100349"/>
                <a:gd name="connsiteX8" fmla="*/ 65078 w 88650"/>
                <a:gd name="connsiteY8" fmla="*/ 3018 h 100349"/>
                <a:gd name="connsiteX9" fmla="*/ 77369 w 88650"/>
                <a:gd name="connsiteY9" fmla="*/ 9641 h 100349"/>
                <a:gd name="connsiteX10" fmla="*/ 87644 w 88650"/>
                <a:gd name="connsiteY10" fmla="*/ 19074 h 100349"/>
                <a:gd name="connsiteX11" fmla="*/ 77570 w 88650"/>
                <a:gd name="connsiteY11" fmla="*/ 29109 h 100349"/>
                <a:gd name="connsiteX12" fmla="*/ 70115 w 88650"/>
                <a:gd name="connsiteY12" fmla="*/ 21081 h 100349"/>
                <a:gd name="connsiteX13" fmla="*/ 60948 w 88650"/>
                <a:gd name="connsiteY13" fmla="*/ 15562 h 100349"/>
                <a:gd name="connsiteX14" fmla="*/ 48356 w 88650"/>
                <a:gd name="connsiteY14" fmla="*/ 13053 h 100349"/>
                <a:gd name="connsiteX15" fmla="*/ 35360 w 88650"/>
                <a:gd name="connsiteY15" fmla="*/ 15863 h 100349"/>
                <a:gd name="connsiteX16" fmla="*/ 24481 w 88650"/>
                <a:gd name="connsiteY16" fmla="*/ 23690 h 100349"/>
                <a:gd name="connsiteX17" fmla="*/ 24481 w 88650"/>
                <a:gd name="connsiteY17" fmla="*/ 76675 h 100349"/>
                <a:gd name="connsiteX18" fmla="*/ 35360 w 88650"/>
                <a:gd name="connsiteY18" fmla="*/ 84502 h 100349"/>
                <a:gd name="connsiteX19" fmla="*/ 61049 w 88650"/>
                <a:gd name="connsiteY19" fmla="*/ 84803 h 100349"/>
                <a:gd name="connsiteX20" fmla="*/ 70720 w 88650"/>
                <a:gd name="connsiteY20" fmla="*/ 79284 h 100349"/>
                <a:gd name="connsiteX21" fmla="*/ 78577 w 88650"/>
                <a:gd name="connsiteY21" fmla="*/ 71256 h 100349"/>
                <a:gd name="connsiteX22" fmla="*/ 88651 w 88650"/>
                <a:gd name="connsiteY22" fmla="*/ 80287 h 100349"/>
                <a:gd name="connsiteX23" fmla="*/ 77973 w 88650"/>
                <a:gd name="connsiteY23" fmla="*/ 90322 h 100349"/>
                <a:gd name="connsiteX24" fmla="*/ 65280 w 88650"/>
                <a:gd name="connsiteY24" fmla="*/ 97246 h 100349"/>
                <a:gd name="connsiteX25" fmla="*/ 48356 w 88650"/>
                <a:gd name="connsiteY25" fmla="*/ 100458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8650" h="100349">
                  <a:moveTo>
                    <a:pt x="48356" y="100458"/>
                  </a:moveTo>
                  <a:cubicBezTo>
                    <a:pt x="41927" y="100462"/>
                    <a:pt x="35572" y="99093"/>
                    <a:pt x="29719" y="96444"/>
                  </a:cubicBezTo>
                  <a:cubicBezTo>
                    <a:pt x="23959" y="93891"/>
                    <a:pt x="18730" y="90282"/>
                    <a:pt x="14306" y="85807"/>
                  </a:cubicBezTo>
                  <a:cubicBezTo>
                    <a:pt x="9815" y="81247"/>
                    <a:pt x="6257" y="75862"/>
                    <a:pt x="3829" y="69951"/>
                  </a:cubicBezTo>
                  <a:cubicBezTo>
                    <a:pt x="-1276" y="57297"/>
                    <a:pt x="-1276" y="43168"/>
                    <a:pt x="3829" y="30514"/>
                  </a:cubicBezTo>
                  <a:cubicBezTo>
                    <a:pt x="6237" y="24561"/>
                    <a:pt x="9797" y="19140"/>
                    <a:pt x="14306" y="14558"/>
                  </a:cubicBezTo>
                  <a:cubicBezTo>
                    <a:pt x="18730" y="10083"/>
                    <a:pt x="23959" y="6474"/>
                    <a:pt x="29719" y="3921"/>
                  </a:cubicBezTo>
                  <a:cubicBezTo>
                    <a:pt x="35580" y="1308"/>
                    <a:pt x="41935" y="-26"/>
                    <a:pt x="48356" y="8"/>
                  </a:cubicBezTo>
                  <a:cubicBezTo>
                    <a:pt x="54076" y="-101"/>
                    <a:pt x="59759" y="923"/>
                    <a:pt x="65078" y="3018"/>
                  </a:cubicBezTo>
                  <a:cubicBezTo>
                    <a:pt x="69414" y="4756"/>
                    <a:pt x="73537" y="6978"/>
                    <a:pt x="77369" y="9641"/>
                  </a:cubicBezTo>
                  <a:cubicBezTo>
                    <a:pt x="81161" y="12365"/>
                    <a:pt x="84610" y="15532"/>
                    <a:pt x="87644" y="19074"/>
                  </a:cubicBezTo>
                  <a:lnTo>
                    <a:pt x="77570" y="29109"/>
                  </a:lnTo>
                  <a:cubicBezTo>
                    <a:pt x="75408" y="26153"/>
                    <a:pt x="72906" y="23457"/>
                    <a:pt x="70115" y="21081"/>
                  </a:cubicBezTo>
                  <a:cubicBezTo>
                    <a:pt x="67319" y="18843"/>
                    <a:pt x="64236" y="16987"/>
                    <a:pt x="60948" y="15562"/>
                  </a:cubicBezTo>
                  <a:cubicBezTo>
                    <a:pt x="56979" y="13836"/>
                    <a:pt x="52685" y="12981"/>
                    <a:pt x="48356" y="13053"/>
                  </a:cubicBezTo>
                  <a:cubicBezTo>
                    <a:pt x="43871" y="13037"/>
                    <a:pt x="39436" y="13996"/>
                    <a:pt x="35360" y="15863"/>
                  </a:cubicBezTo>
                  <a:cubicBezTo>
                    <a:pt x="31250" y="17732"/>
                    <a:pt x="27553" y="20393"/>
                    <a:pt x="24481" y="23690"/>
                  </a:cubicBezTo>
                  <a:cubicBezTo>
                    <a:pt x="10587" y="38640"/>
                    <a:pt x="10587" y="61725"/>
                    <a:pt x="24481" y="76675"/>
                  </a:cubicBezTo>
                  <a:cubicBezTo>
                    <a:pt x="27553" y="79972"/>
                    <a:pt x="31250" y="82634"/>
                    <a:pt x="35360" y="84502"/>
                  </a:cubicBezTo>
                  <a:cubicBezTo>
                    <a:pt x="43512" y="88143"/>
                    <a:pt x="52814" y="88253"/>
                    <a:pt x="61049" y="84803"/>
                  </a:cubicBezTo>
                  <a:cubicBezTo>
                    <a:pt x="64466" y="83324"/>
                    <a:pt x="67710" y="81472"/>
                    <a:pt x="70720" y="79284"/>
                  </a:cubicBezTo>
                  <a:cubicBezTo>
                    <a:pt x="73700" y="76984"/>
                    <a:pt x="76345" y="74283"/>
                    <a:pt x="78577" y="71256"/>
                  </a:cubicBezTo>
                  <a:lnTo>
                    <a:pt x="88651" y="80287"/>
                  </a:lnTo>
                  <a:cubicBezTo>
                    <a:pt x="85524" y="84063"/>
                    <a:pt x="81938" y="87432"/>
                    <a:pt x="77973" y="90322"/>
                  </a:cubicBezTo>
                  <a:cubicBezTo>
                    <a:pt x="74026" y="93114"/>
                    <a:pt x="69767" y="95438"/>
                    <a:pt x="65280" y="97246"/>
                  </a:cubicBezTo>
                  <a:cubicBezTo>
                    <a:pt x="59909" y="99426"/>
                    <a:pt x="54156" y="100518"/>
                    <a:pt x="48356" y="100458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" name="Forma libre 54">
              <a:extLst>
                <a:ext uri="{FF2B5EF4-FFF2-40B4-BE49-F238E27FC236}">
                  <a16:creationId xmlns:a16="http://schemas.microsoft.com/office/drawing/2014/main" id="{8BA3D316-888B-FF44-9E4F-E90C54967F24}"/>
                </a:ext>
              </a:extLst>
            </p:cNvPr>
            <p:cNvSpPr/>
            <p:nvPr/>
          </p:nvSpPr>
          <p:spPr>
            <a:xfrm>
              <a:off x="3636718" y="5940971"/>
              <a:ext cx="84621" cy="98343"/>
            </a:xfrm>
            <a:custGeom>
              <a:avLst/>
              <a:gdLst>
                <a:gd name="connsiteX0" fmla="*/ 0 w 84620"/>
                <a:gd name="connsiteY0" fmla="*/ 2017 h 98342"/>
                <a:gd name="connsiteX1" fmla="*/ 14103 w 84620"/>
                <a:gd name="connsiteY1" fmla="*/ 2017 h 98342"/>
                <a:gd name="connsiteX2" fmla="*/ 14103 w 84620"/>
                <a:gd name="connsiteY2" fmla="*/ 16066 h 98342"/>
                <a:gd name="connsiteX3" fmla="*/ 21780 w 84620"/>
                <a:gd name="connsiteY3" fmla="*/ 8038 h 98342"/>
                <a:gd name="connsiteX4" fmla="*/ 31531 w 84620"/>
                <a:gd name="connsiteY4" fmla="*/ 2519 h 98342"/>
                <a:gd name="connsiteX5" fmla="*/ 45333 w 84620"/>
                <a:gd name="connsiteY5" fmla="*/ 10 h 98342"/>
                <a:gd name="connsiteX6" fmla="*/ 61249 w 84620"/>
                <a:gd name="connsiteY6" fmla="*/ 2921 h 98342"/>
                <a:gd name="connsiteX7" fmla="*/ 73660 w 84620"/>
                <a:gd name="connsiteY7" fmla="*/ 11149 h 98342"/>
                <a:gd name="connsiteX8" fmla="*/ 81720 w 84620"/>
                <a:gd name="connsiteY8" fmla="*/ 24094 h 98342"/>
                <a:gd name="connsiteX9" fmla="*/ 84621 w 84620"/>
                <a:gd name="connsiteY9" fmla="*/ 41154 h 98342"/>
                <a:gd name="connsiteX10" fmla="*/ 84621 w 84620"/>
                <a:gd name="connsiteY10" fmla="*/ 98353 h 98342"/>
                <a:gd name="connsiteX11" fmla="*/ 70517 w 84620"/>
                <a:gd name="connsiteY11" fmla="*/ 98353 h 98342"/>
                <a:gd name="connsiteX12" fmla="*/ 70517 w 84620"/>
                <a:gd name="connsiteY12" fmla="*/ 41154 h 98342"/>
                <a:gd name="connsiteX13" fmla="*/ 63184 w 84620"/>
                <a:gd name="connsiteY13" fmla="*/ 20682 h 98342"/>
                <a:gd name="connsiteX14" fmla="*/ 44325 w 84620"/>
                <a:gd name="connsiteY14" fmla="*/ 13056 h 98342"/>
                <a:gd name="connsiteX15" fmla="*/ 32357 w 84620"/>
                <a:gd name="connsiteY15" fmla="*/ 15364 h 98342"/>
                <a:gd name="connsiteX16" fmla="*/ 22787 w 84620"/>
                <a:gd name="connsiteY16" fmla="*/ 21887 h 98342"/>
                <a:gd name="connsiteX17" fmla="*/ 16421 w 84620"/>
                <a:gd name="connsiteY17" fmla="*/ 31922 h 98342"/>
                <a:gd name="connsiteX18" fmla="*/ 14103 w 84620"/>
                <a:gd name="connsiteY18" fmla="*/ 45067 h 98342"/>
                <a:gd name="connsiteX19" fmla="*/ 14103 w 84620"/>
                <a:gd name="connsiteY19" fmla="*/ 98253 h 98342"/>
                <a:gd name="connsiteX20" fmla="*/ 0 w 84620"/>
                <a:gd name="connsiteY20" fmla="*/ 98253 h 9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620" h="98342">
                  <a:moveTo>
                    <a:pt x="0" y="2017"/>
                  </a:moveTo>
                  <a:lnTo>
                    <a:pt x="14103" y="2017"/>
                  </a:lnTo>
                  <a:lnTo>
                    <a:pt x="14103" y="16066"/>
                  </a:lnTo>
                  <a:cubicBezTo>
                    <a:pt x="16225" y="13008"/>
                    <a:pt x="18816" y="10298"/>
                    <a:pt x="21780" y="8038"/>
                  </a:cubicBezTo>
                  <a:cubicBezTo>
                    <a:pt x="24804" y="5829"/>
                    <a:pt x="28078" y="3976"/>
                    <a:pt x="31531" y="2519"/>
                  </a:cubicBezTo>
                  <a:cubicBezTo>
                    <a:pt x="35909" y="749"/>
                    <a:pt x="40608" y="-106"/>
                    <a:pt x="45333" y="10"/>
                  </a:cubicBezTo>
                  <a:cubicBezTo>
                    <a:pt x="50777" y="-54"/>
                    <a:pt x="56182" y="934"/>
                    <a:pt x="61249" y="2921"/>
                  </a:cubicBezTo>
                  <a:cubicBezTo>
                    <a:pt x="65930" y="4747"/>
                    <a:pt x="70163" y="7553"/>
                    <a:pt x="73660" y="11149"/>
                  </a:cubicBezTo>
                  <a:cubicBezTo>
                    <a:pt x="77186" y="14884"/>
                    <a:pt x="79929" y="19288"/>
                    <a:pt x="81720" y="24094"/>
                  </a:cubicBezTo>
                  <a:cubicBezTo>
                    <a:pt x="83720" y="29557"/>
                    <a:pt x="84704" y="35340"/>
                    <a:pt x="84621" y="41154"/>
                  </a:cubicBezTo>
                  <a:lnTo>
                    <a:pt x="84621" y="98353"/>
                  </a:lnTo>
                  <a:lnTo>
                    <a:pt x="70517" y="98353"/>
                  </a:lnTo>
                  <a:lnTo>
                    <a:pt x="70517" y="41154"/>
                  </a:lnTo>
                  <a:cubicBezTo>
                    <a:pt x="70517" y="32578"/>
                    <a:pt x="68074" y="25754"/>
                    <a:pt x="63184" y="20682"/>
                  </a:cubicBezTo>
                  <a:cubicBezTo>
                    <a:pt x="58266" y="15595"/>
                    <a:pt x="51411" y="12825"/>
                    <a:pt x="44325" y="13056"/>
                  </a:cubicBezTo>
                  <a:cubicBezTo>
                    <a:pt x="40221" y="13016"/>
                    <a:pt x="36151" y="13801"/>
                    <a:pt x="32357" y="15364"/>
                  </a:cubicBezTo>
                  <a:cubicBezTo>
                    <a:pt x="28743" y="16845"/>
                    <a:pt x="25483" y="19067"/>
                    <a:pt x="22787" y="21887"/>
                  </a:cubicBezTo>
                  <a:cubicBezTo>
                    <a:pt x="20025" y="24785"/>
                    <a:pt x="17863" y="28193"/>
                    <a:pt x="16421" y="31922"/>
                  </a:cubicBezTo>
                  <a:cubicBezTo>
                    <a:pt x="14835" y="36122"/>
                    <a:pt x="14049" y="40580"/>
                    <a:pt x="14103" y="45067"/>
                  </a:cubicBezTo>
                  <a:lnTo>
                    <a:pt x="14103" y="98253"/>
                  </a:lnTo>
                  <a:lnTo>
                    <a:pt x="0" y="98253"/>
                  </a:ln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" name="Forma libre 55">
              <a:extLst>
                <a:ext uri="{FF2B5EF4-FFF2-40B4-BE49-F238E27FC236}">
                  <a16:creationId xmlns:a16="http://schemas.microsoft.com/office/drawing/2014/main" id="{23E49A42-C728-B14F-96F3-D20769809037}"/>
                </a:ext>
              </a:extLst>
            </p:cNvPr>
            <p:cNvSpPr/>
            <p:nvPr/>
          </p:nvSpPr>
          <p:spPr>
            <a:xfrm>
              <a:off x="3746523" y="5940881"/>
              <a:ext cx="98724" cy="100350"/>
            </a:xfrm>
            <a:custGeom>
              <a:avLst/>
              <a:gdLst>
                <a:gd name="connsiteX0" fmla="*/ 49362 w 98724"/>
                <a:gd name="connsiteY0" fmla="*/ 100450 h 100349"/>
                <a:gd name="connsiteX1" fmla="*/ 30121 w 98724"/>
                <a:gd name="connsiteY1" fmla="*/ 96436 h 100349"/>
                <a:gd name="connsiteX2" fmla="*/ 14506 w 98724"/>
                <a:gd name="connsiteY2" fmla="*/ 85799 h 100349"/>
                <a:gd name="connsiteX3" fmla="*/ 3929 w 98724"/>
                <a:gd name="connsiteY3" fmla="*/ 69944 h 100349"/>
                <a:gd name="connsiteX4" fmla="*/ 3929 w 98724"/>
                <a:gd name="connsiteY4" fmla="*/ 30506 h 100349"/>
                <a:gd name="connsiteX5" fmla="*/ 14506 w 98724"/>
                <a:gd name="connsiteY5" fmla="*/ 14551 h 100349"/>
                <a:gd name="connsiteX6" fmla="*/ 30121 w 98724"/>
                <a:gd name="connsiteY6" fmla="*/ 3914 h 100349"/>
                <a:gd name="connsiteX7" fmla="*/ 68603 w 98724"/>
                <a:gd name="connsiteY7" fmla="*/ 3914 h 100349"/>
                <a:gd name="connsiteX8" fmla="*/ 84218 w 98724"/>
                <a:gd name="connsiteY8" fmla="*/ 14551 h 100349"/>
                <a:gd name="connsiteX9" fmla="*/ 94795 w 98724"/>
                <a:gd name="connsiteY9" fmla="*/ 30506 h 100349"/>
                <a:gd name="connsiteX10" fmla="*/ 94795 w 98724"/>
                <a:gd name="connsiteY10" fmla="*/ 69944 h 100349"/>
                <a:gd name="connsiteX11" fmla="*/ 84218 w 98724"/>
                <a:gd name="connsiteY11" fmla="*/ 85799 h 100349"/>
                <a:gd name="connsiteX12" fmla="*/ 68603 w 98724"/>
                <a:gd name="connsiteY12" fmla="*/ 96436 h 100349"/>
                <a:gd name="connsiteX13" fmla="*/ 49362 w 98724"/>
                <a:gd name="connsiteY13" fmla="*/ 100450 h 100349"/>
                <a:gd name="connsiteX14" fmla="*/ 49362 w 98724"/>
                <a:gd name="connsiteY14" fmla="*/ 87404 h 100349"/>
                <a:gd name="connsiteX15" fmla="*/ 62962 w 98724"/>
                <a:gd name="connsiteY15" fmla="*/ 84595 h 100349"/>
                <a:gd name="connsiteX16" fmla="*/ 74144 w 98724"/>
                <a:gd name="connsiteY16" fmla="*/ 76767 h 100349"/>
                <a:gd name="connsiteX17" fmla="*/ 81800 w 98724"/>
                <a:gd name="connsiteY17" fmla="*/ 64926 h 100349"/>
                <a:gd name="connsiteX18" fmla="*/ 81800 w 98724"/>
                <a:gd name="connsiteY18" fmla="*/ 35624 h 100349"/>
                <a:gd name="connsiteX19" fmla="*/ 74144 w 98724"/>
                <a:gd name="connsiteY19" fmla="*/ 23783 h 100349"/>
                <a:gd name="connsiteX20" fmla="*/ 62962 w 98724"/>
                <a:gd name="connsiteY20" fmla="*/ 15956 h 100349"/>
                <a:gd name="connsiteX21" fmla="*/ 35762 w 98724"/>
                <a:gd name="connsiteY21" fmla="*/ 15956 h 100349"/>
                <a:gd name="connsiteX22" fmla="*/ 24580 w 98724"/>
                <a:gd name="connsiteY22" fmla="*/ 23783 h 100349"/>
                <a:gd name="connsiteX23" fmla="*/ 16924 w 98724"/>
                <a:gd name="connsiteY23" fmla="*/ 35624 h 100349"/>
                <a:gd name="connsiteX24" fmla="*/ 16924 w 98724"/>
                <a:gd name="connsiteY24" fmla="*/ 64926 h 100349"/>
                <a:gd name="connsiteX25" fmla="*/ 24580 w 98724"/>
                <a:gd name="connsiteY25" fmla="*/ 76667 h 100349"/>
                <a:gd name="connsiteX26" fmla="*/ 35762 w 98724"/>
                <a:gd name="connsiteY26" fmla="*/ 84494 h 100349"/>
                <a:gd name="connsiteX27" fmla="*/ 49362 w 98724"/>
                <a:gd name="connsiteY27" fmla="*/ 87404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8724" h="100349">
                  <a:moveTo>
                    <a:pt x="49362" y="100450"/>
                  </a:moveTo>
                  <a:cubicBezTo>
                    <a:pt x="42734" y="100466"/>
                    <a:pt x="36185" y="99097"/>
                    <a:pt x="30121" y="96436"/>
                  </a:cubicBezTo>
                  <a:cubicBezTo>
                    <a:pt x="24284" y="93913"/>
                    <a:pt x="18983" y="90303"/>
                    <a:pt x="14506" y="85799"/>
                  </a:cubicBezTo>
                  <a:cubicBezTo>
                    <a:pt x="10012" y="81223"/>
                    <a:pt x="6423" y="75844"/>
                    <a:pt x="3929" y="69944"/>
                  </a:cubicBezTo>
                  <a:cubicBezTo>
                    <a:pt x="-1310" y="57316"/>
                    <a:pt x="-1310" y="43134"/>
                    <a:pt x="3929" y="30506"/>
                  </a:cubicBezTo>
                  <a:cubicBezTo>
                    <a:pt x="6401" y="24566"/>
                    <a:pt x="9991" y="19149"/>
                    <a:pt x="14506" y="14551"/>
                  </a:cubicBezTo>
                  <a:cubicBezTo>
                    <a:pt x="18983" y="10047"/>
                    <a:pt x="24284" y="6436"/>
                    <a:pt x="30121" y="3914"/>
                  </a:cubicBezTo>
                  <a:cubicBezTo>
                    <a:pt x="42411" y="-1305"/>
                    <a:pt x="56313" y="-1305"/>
                    <a:pt x="68603" y="3914"/>
                  </a:cubicBezTo>
                  <a:cubicBezTo>
                    <a:pt x="74446" y="6430"/>
                    <a:pt x="79745" y="10041"/>
                    <a:pt x="84218" y="14551"/>
                  </a:cubicBezTo>
                  <a:cubicBezTo>
                    <a:pt x="88731" y="19149"/>
                    <a:pt x="92317" y="24566"/>
                    <a:pt x="94795" y="30506"/>
                  </a:cubicBezTo>
                  <a:cubicBezTo>
                    <a:pt x="100034" y="43134"/>
                    <a:pt x="100034" y="57316"/>
                    <a:pt x="94795" y="69944"/>
                  </a:cubicBezTo>
                  <a:cubicBezTo>
                    <a:pt x="92297" y="75844"/>
                    <a:pt x="88711" y="81223"/>
                    <a:pt x="84218" y="85799"/>
                  </a:cubicBezTo>
                  <a:cubicBezTo>
                    <a:pt x="79745" y="90309"/>
                    <a:pt x="74446" y="93919"/>
                    <a:pt x="68603" y="96436"/>
                  </a:cubicBezTo>
                  <a:cubicBezTo>
                    <a:pt x="62539" y="99099"/>
                    <a:pt x="55991" y="100468"/>
                    <a:pt x="49362" y="100450"/>
                  </a:cubicBezTo>
                  <a:close/>
                  <a:moveTo>
                    <a:pt x="49362" y="87404"/>
                  </a:moveTo>
                  <a:cubicBezTo>
                    <a:pt x="54036" y="87433"/>
                    <a:pt x="58671" y="86475"/>
                    <a:pt x="62962" y="84595"/>
                  </a:cubicBezTo>
                  <a:cubicBezTo>
                    <a:pt x="67173" y="82744"/>
                    <a:pt x="70961" y="80085"/>
                    <a:pt x="74144" y="76767"/>
                  </a:cubicBezTo>
                  <a:cubicBezTo>
                    <a:pt x="77428" y="73339"/>
                    <a:pt x="80027" y="69319"/>
                    <a:pt x="81800" y="64926"/>
                  </a:cubicBezTo>
                  <a:cubicBezTo>
                    <a:pt x="85568" y="55517"/>
                    <a:pt x="85568" y="45033"/>
                    <a:pt x="81800" y="35624"/>
                  </a:cubicBezTo>
                  <a:cubicBezTo>
                    <a:pt x="80027" y="31231"/>
                    <a:pt x="77428" y="27211"/>
                    <a:pt x="74144" y="23783"/>
                  </a:cubicBezTo>
                  <a:cubicBezTo>
                    <a:pt x="70961" y="20465"/>
                    <a:pt x="67173" y="17806"/>
                    <a:pt x="62962" y="15956"/>
                  </a:cubicBezTo>
                  <a:cubicBezTo>
                    <a:pt x="54278" y="12217"/>
                    <a:pt x="44446" y="12217"/>
                    <a:pt x="35762" y="15956"/>
                  </a:cubicBezTo>
                  <a:cubicBezTo>
                    <a:pt x="31553" y="17806"/>
                    <a:pt x="27754" y="20465"/>
                    <a:pt x="24580" y="23783"/>
                  </a:cubicBezTo>
                  <a:cubicBezTo>
                    <a:pt x="21306" y="27217"/>
                    <a:pt x="18709" y="31233"/>
                    <a:pt x="16924" y="35624"/>
                  </a:cubicBezTo>
                  <a:cubicBezTo>
                    <a:pt x="13163" y="45033"/>
                    <a:pt x="13163" y="55517"/>
                    <a:pt x="16924" y="64926"/>
                  </a:cubicBezTo>
                  <a:cubicBezTo>
                    <a:pt x="18689" y="69295"/>
                    <a:pt x="21290" y="73283"/>
                    <a:pt x="24580" y="76667"/>
                  </a:cubicBezTo>
                  <a:cubicBezTo>
                    <a:pt x="27798" y="79934"/>
                    <a:pt x="31588" y="82586"/>
                    <a:pt x="35762" y="84494"/>
                  </a:cubicBezTo>
                  <a:cubicBezTo>
                    <a:pt x="40034" y="86445"/>
                    <a:pt x="44668" y="87439"/>
                    <a:pt x="49362" y="87404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" name="Forma libre 56">
              <a:extLst>
                <a:ext uri="{FF2B5EF4-FFF2-40B4-BE49-F238E27FC236}">
                  <a16:creationId xmlns:a16="http://schemas.microsoft.com/office/drawing/2014/main" id="{E175C98E-9E82-2245-BA95-75CE5A246E55}"/>
                </a:ext>
              </a:extLst>
            </p:cNvPr>
            <p:cNvSpPr/>
            <p:nvPr/>
          </p:nvSpPr>
          <p:spPr>
            <a:xfrm>
              <a:off x="3871440" y="5898834"/>
              <a:ext cx="14103" cy="138482"/>
            </a:xfrm>
            <a:custGeom>
              <a:avLst/>
              <a:gdLst>
                <a:gd name="connsiteX0" fmla="*/ 0 w 14103"/>
                <a:gd name="connsiteY0" fmla="*/ 0 h 138482"/>
                <a:gd name="connsiteX1" fmla="*/ 14103 w 14103"/>
                <a:gd name="connsiteY1" fmla="*/ 0 h 138482"/>
                <a:gd name="connsiteX2" fmla="*/ 14103 w 14103"/>
                <a:gd name="connsiteY2" fmla="*/ 140489 h 138482"/>
                <a:gd name="connsiteX3" fmla="*/ 0 w 14103"/>
                <a:gd name="connsiteY3" fmla="*/ 140489 h 13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03" h="138482">
                  <a:moveTo>
                    <a:pt x="0" y="0"/>
                  </a:moveTo>
                  <a:lnTo>
                    <a:pt x="14103" y="0"/>
                  </a:lnTo>
                  <a:lnTo>
                    <a:pt x="14103" y="140489"/>
                  </a:lnTo>
                  <a:lnTo>
                    <a:pt x="0" y="140489"/>
                  </a:ln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" name="Forma libre 57">
              <a:extLst>
                <a:ext uri="{FF2B5EF4-FFF2-40B4-BE49-F238E27FC236}">
                  <a16:creationId xmlns:a16="http://schemas.microsoft.com/office/drawing/2014/main" id="{D5116343-FEDA-384B-ABA2-69197958901D}"/>
                </a:ext>
              </a:extLst>
            </p:cNvPr>
            <p:cNvSpPr/>
            <p:nvPr/>
          </p:nvSpPr>
          <p:spPr>
            <a:xfrm>
              <a:off x="3911736" y="5940881"/>
              <a:ext cx="98724" cy="100350"/>
            </a:xfrm>
            <a:custGeom>
              <a:avLst/>
              <a:gdLst>
                <a:gd name="connsiteX0" fmla="*/ 49362 w 98724"/>
                <a:gd name="connsiteY0" fmla="*/ 100450 h 100349"/>
                <a:gd name="connsiteX1" fmla="*/ 30121 w 98724"/>
                <a:gd name="connsiteY1" fmla="*/ 96436 h 100349"/>
                <a:gd name="connsiteX2" fmla="*/ 14506 w 98724"/>
                <a:gd name="connsiteY2" fmla="*/ 85799 h 100349"/>
                <a:gd name="connsiteX3" fmla="*/ 3929 w 98724"/>
                <a:gd name="connsiteY3" fmla="*/ 69944 h 100349"/>
                <a:gd name="connsiteX4" fmla="*/ 3929 w 98724"/>
                <a:gd name="connsiteY4" fmla="*/ 30506 h 100349"/>
                <a:gd name="connsiteX5" fmla="*/ 14506 w 98724"/>
                <a:gd name="connsiteY5" fmla="*/ 14551 h 100349"/>
                <a:gd name="connsiteX6" fmla="*/ 30121 w 98724"/>
                <a:gd name="connsiteY6" fmla="*/ 3914 h 100349"/>
                <a:gd name="connsiteX7" fmla="*/ 68603 w 98724"/>
                <a:gd name="connsiteY7" fmla="*/ 3914 h 100349"/>
                <a:gd name="connsiteX8" fmla="*/ 84218 w 98724"/>
                <a:gd name="connsiteY8" fmla="*/ 14551 h 100349"/>
                <a:gd name="connsiteX9" fmla="*/ 94795 w 98724"/>
                <a:gd name="connsiteY9" fmla="*/ 30506 h 100349"/>
                <a:gd name="connsiteX10" fmla="*/ 94795 w 98724"/>
                <a:gd name="connsiteY10" fmla="*/ 69944 h 100349"/>
                <a:gd name="connsiteX11" fmla="*/ 84218 w 98724"/>
                <a:gd name="connsiteY11" fmla="*/ 85799 h 100349"/>
                <a:gd name="connsiteX12" fmla="*/ 68603 w 98724"/>
                <a:gd name="connsiteY12" fmla="*/ 96436 h 100349"/>
                <a:gd name="connsiteX13" fmla="*/ 49362 w 98724"/>
                <a:gd name="connsiteY13" fmla="*/ 100450 h 100349"/>
                <a:gd name="connsiteX14" fmla="*/ 49362 w 98724"/>
                <a:gd name="connsiteY14" fmla="*/ 87404 h 100349"/>
                <a:gd name="connsiteX15" fmla="*/ 62962 w 98724"/>
                <a:gd name="connsiteY15" fmla="*/ 84595 h 100349"/>
                <a:gd name="connsiteX16" fmla="*/ 74144 w 98724"/>
                <a:gd name="connsiteY16" fmla="*/ 76767 h 100349"/>
                <a:gd name="connsiteX17" fmla="*/ 81800 w 98724"/>
                <a:gd name="connsiteY17" fmla="*/ 64926 h 100349"/>
                <a:gd name="connsiteX18" fmla="*/ 81800 w 98724"/>
                <a:gd name="connsiteY18" fmla="*/ 35624 h 100349"/>
                <a:gd name="connsiteX19" fmla="*/ 74144 w 98724"/>
                <a:gd name="connsiteY19" fmla="*/ 23783 h 100349"/>
                <a:gd name="connsiteX20" fmla="*/ 62962 w 98724"/>
                <a:gd name="connsiteY20" fmla="*/ 15956 h 100349"/>
                <a:gd name="connsiteX21" fmla="*/ 35762 w 98724"/>
                <a:gd name="connsiteY21" fmla="*/ 15956 h 100349"/>
                <a:gd name="connsiteX22" fmla="*/ 24580 w 98724"/>
                <a:gd name="connsiteY22" fmla="*/ 23783 h 100349"/>
                <a:gd name="connsiteX23" fmla="*/ 16924 w 98724"/>
                <a:gd name="connsiteY23" fmla="*/ 35624 h 100349"/>
                <a:gd name="connsiteX24" fmla="*/ 16924 w 98724"/>
                <a:gd name="connsiteY24" fmla="*/ 64926 h 100349"/>
                <a:gd name="connsiteX25" fmla="*/ 24580 w 98724"/>
                <a:gd name="connsiteY25" fmla="*/ 76667 h 100349"/>
                <a:gd name="connsiteX26" fmla="*/ 35762 w 98724"/>
                <a:gd name="connsiteY26" fmla="*/ 84494 h 100349"/>
                <a:gd name="connsiteX27" fmla="*/ 49362 w 98724"/>
                <a:gd name="connsiteY27" fmla="*/ 87404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8724" h="100349">
                  <a:moveTo>
                    <a:pt x="49362" y="100450"/>
                  </a:moveTo>
                  <a:cubicBezTo>
                    <a:pt x="42734" y="100466"/>
                    <a:pt x="36185" y="99097"/>
                    <a:pt x="30121" y="96436"/>
                  </a:cubicBezTo>
                  <a:cubicBezTo>
                    <a:pt x="24278" y="93919"/>
                    <a:pt x="18979" y="90309"/>
                    <a:pt x="14506" y="85799"/>
                  </a:cubicBezTo>
                  <a:cubicBezTo>
                    <a:pt x="10013" y="81223"/>
                    <a:pt x="6427" y="75844"/>
                    <a:pt x="3929" y="69944"/>
                  </a:cubicBezTo>
                  <a:cubicBezTo>
                    <a:pt x="-1310" y="57316"/>
                    <a:pt x="-1310" y="43134"/>
                    <a:pt x="3929" y="30506"/>
                  </a:cubicBezTo>
                  <a:cubicBezTo>
                    <a:pt x="6407" y="24566"/>
                    <a:pt x="9993" y="19149"/>
                    <a:pt x="14506" y="14551"/>
                  </a:cubicBezTo>
                  <a:cubicBezTo>
                    <a:pt x="18979" y="10041"/>
                    <a:pt x="24278" y="6430"/>
                    <a:pt x="30121" y="3914"/>
                  </a:cubicBezTo>
                  <a:cubicBezTo>
                    <a:pt x="42411" y="-1305"/>
                    <a:pt x="56313" y="-1305"/>
                    <a:pt x="68603" y="3914"/>
                  </a:cubicBezTo>
                  <a:cubicBezTo>
                    <a:pt x="74446" y="6430"/>
                    <a:pt x="79745" y="10041"/>
                    <a:pt x="84218" y="14551"/>
                  </a:cubicBezTo>
                  <a:cubicBezTo>
                    <a:pt x="88731" y="19149"/>
                    <a:pt x="92317" y="24566"/>
                    <a:pt x="94795" y="30506"/>
                  </a:cubicBezTo>
                  <a:cubicBezTo>
                    <a:pt x="100034" y="43134"/>
                    <a:pt x="100034" y="57316"/>
                    <a:pt x="94795" y="69944"/>
                  </a:cubicBezTo>
                  <a:cubicBezTo>
                    <a:pt x="92297" y="75844"/>
                    <a:pt x="88711" y="81223"/>
                    <a:pt x="84218" y="85799"/>
                  </a:cubicBezTo>
                  <a:cubicBezTo>
                    <a:pt x="79745" y="90309"/>
                    <a:pt x="74446" y="93919"/>
                    <a:pt x="68603" y="96436"/>
                  </a:cubicBezTo>
                  <a:cubicBezTo>
                    <a:pt x="62539" y="99097"/>
                    <a:pt x="55991" y="100466"/>
                    <a:pt x="49362" y="100450"/>
                  </a:cubicBezTo>
                  <a:close/>
                  <a:moveTo>
                    <a:pt x="49362" y="87404"/>
                  </a:moveTo>
                  <a:cubicBezTo>
                    <a:pt x="54036" y="87433"/>
                    <a:pt x="58671" y="86475"/>
                    <a:pt x="62962" y="84595"/>
                  </a:cubicBezTo>
                  <a:cubicBezTo>
                    <a:pt x="67173" y="82744"/>
                    <a:pt x="70961" y="80085"/>
                    <a:pt x="74144" y="76767"/>
                  </a:cubicBezTo>
                  <a:cubicBezTo>
                    <a:pt x="77428" y="73339"/>
                    <a:pt x="80027" y="69319"/>
                    <a:pt x="81800" y="64926"/>
                  </a:cubicBezTo>
                  <a:cubicBezTo>
                    <a:pt x="85568" y="55517"/>
                    <a:pt x="85568" y="45033"/>
                    <a:pt x="81800" y="35624"/>
                  </a:cubicBezTo>
                  <a:cubicBezTo>
                    <a:pt x="80027" y="31231"/>
                    <a:pt x="77428" y="27211"/>
                    <a:pt x="74144" y="23783"/>
                  </a:cubicBezTo>
                  <a:cubicBezTo>
                    <a:pt x="70961" y="20465"/>
                    <a:pt x="67173" y="17806"/>
                    <a:pt x="62962" y="15956"/>
                  </a:cubicBezTo>
                  <a:cubicBezTo>
                    <a:pt x="54278" y="12217"/>
                    <a:pt x="44446" y="12217"/>
                    <a:pt x="35762" y="15956"/>
                  </a:cubicBezTo>
                  <a:cubicBezTo>
                    <a:pt x="31551" y="17806"/>
                    <a:pt x="27764" y="20465"/>
                    <a:pt x="24580" y="23783"/>
                  </a:cubicBezTo>
                  <a:cubicBezTo>
                    <a:pt x="21296" y="27211"/>
                    <a:pt x="18697" y="31231"/>
                    <a:pt x="16924" y="35624"/>
                  </a:cubicBezTo>
                  <a:cubicBezTo>
                    <a:pt x="13156" y="45033"/>
                    <a:pt x="13156" y="55517"/>
                    <a:pt x="16924" y="64926"/>
                  </a:cubicBezTo>
                  <a:cubicBezTo>
                    <a:pt x="18677" y="69299"/>
                    <a:pt x="21276" y="73287"/>
                    <a:pt x="24580" y="76667"/>
                  </a:cubicBezTo>
                  <a:cubicBezTo>
                    <a:pt x="27804" y="79934"/>
                    <a:pt x="31592" y="82586"/>
                    <a:pt x="35762" y="84494"/>
                  </a:cubicBezTo>
                  <a:cubicBezTo>
                    <a:pt x="40034" y="86445"/>
                    <a:pt x="44668" y="87439"/>
                    <a:pt x="49362" y="87404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" name="Forma libre 58">
              <a:extLst>
                <a:ext uri="{FF2B5EF4-FFF2-40B4-BE49-F238E27FC236}">
                  <a16:creationId xmlns:a16="http://schemas.microsoft.com/office/drawing/2014/main" id="{7CD57A25-986A-3C4F-AF6F-915524868445}"/>
                </a:ext>
              </a:extLst>
            </p:cNvPr>
            <p:cNvSpPr/>
            <p:nvPr/>
          </p:nvSpPr>
          <p:spPr>
            <a:xfrm>
              <a:off x="4028598" y="5940968"/>
              <a:ext cx="90665" cy="140489"/>
            </a:xfrm>
            <a:custGeom>
              <a:avLst/>
              <a:gdLst>
                <a:gd name="connsiteX0" fmla="*/ 44320 w 90665"/>
                <a:gd name="connsiteY0" fmla="*/ 140503 h 140489"/>
                <a:gd name="connsiteX1" fmla="*/ 26490 w 90665"/>
                <a:gd name="connsiteY1" fmla="*/ 137392 h 140489"/>
                <a:gd name="connsiteX2" fmla="*/ 13897 w 90665"/>
                <a:gd name="connsiteY2" fmla="*/ 130468 h 140489"/>
                <a:gd name="connsiteX3" fmla="*/ 4025 w 90665"/>
                <a:gd name="connsiteY3" fmla="*/ 120433 h 140489"/>
                <a:gd name="connsiteX4" fmla="*/ 13091 w 90665"/>
                <a:gd name="connsiteY4" fmla="*/ 111401 h 140489"/>
                <a:gd name="connsiteX5" fmla="*/ 21150 w 90665"/>
                <a:gd name="connsiteY5" fmla="*/ 119429 h 140489"/>
                <a:gd name="connsiteX6" fmla="*/ 30922 w 90665"/>
                <a:gd name="connsiteY6" fmla="*/ 124949 h 140489"/>
                <a:gd name="connsiteX7" fmla="*/ 44320 w 90665"/>
                <a:gd name="connsiteY7" fmla="*/ 127457 h 140489"/>
                <a:gd name="connsiteX8" fmla="*/ 57215 w 90665"/>
                <a:gd name="connsiteY8" fmla="*/ 124748 h 140489"/>
                <a:gd name="connsiteX9" fmla="*/ 74945 w 90665"/>
                <a:gd name="connsiteY9" fmla="*/ 106384 h 140489"/>
                <a:gd name="connsiteX10" fmla="*/ 77564 w 90665"/>
                <a:gd name="connsiteY10" fmla="*/ 92335 h 140489"/>
                <a:gd name="connsiteX11" fmla="*/ 77564 w 90665"/>
                <a:gd name="connsiteY11" fmla="*/ 81297 h 140489"/>
                <a:gd name="connsiteX12" fmla="*/ 70109 w 90665"/>
                <a:gd name="connsiteY12" fmla="*/ 88923 h 140489"/>
                <a:gd name="connsiteX13" fmla="*/ 60035 w 90665"/>
                <a:gd name="connsiteY13" fmla="*/ 94041 h 140489"/>
                <a:gd name="connsiteX14" fmla="*/ 45328 w 90665"/>
                <a:gd name="connsiteY14" fmla="*/ 96349 h 140489"/>
                <a:gd name="connsiteX15" fmla="*/ 27598 w 90665"/>
                <a:gd name="connsiteY15" fmla="*/ 92636 h 140489"/>
                <a:gd name="connsiteX16" fmla="*/ 13192 w 90665"/>
                <a:gd name="connsiteY16" fmla="*/ 82400 h 140489"/>
                <a:gd name="connsiteX17" fmla="*/ 3521 w 90665"/>
                <a:gd name="connsiteY17" fmla="*/ 67147 h 140489"/>
                <a:gd name="connsiteX18" fmla="*/ 3521 w 90665"/>
                <a:gd name="connsiteY18" fmla="*/ 29215 h 140489"/>
                <a:gd name="connsiteX19" fmla="*/ 13192 w 90665"/>
                <a:gd name="connsiteY19" fmla="*/ 13962 h 140489"/>
                <a:gd name="connsiteX20" fmla="*/ 27598 w 90665"/>
                <a:gd name="connsiteY20" fmla="*/ 3726 h 140489"/>
                <a:gd name="connsiteX21" fmla="*/ 45328 w 90665"/>
                <a:gd name="connsiteY21" fmla="*/ 13 h 140489"/>
                <a:gd name="connsiteX22" fmla="*/ 60035 w 90665"/>
                <a:gd name="connsiteY22" fmla="*/ 2422 h 140489"/>
                <a:gd name="connsiteX23" fmla="*/ 70109 w 90665"/>
                <a:gd name="connsiteY23" fmla="*/ 7640 h 140489"/>
                <a:gd name="connsiteX24" fmla="*/ 77564 w 90665"/>
                <a:gd name="connsiteY24" fmla="*/ 15066 h 140489"/>
                <a:gd name="connsiteX25" fmla="*/ 77564 w 90665"/>
                <a:gd name="connsiteY25" fmla="*/ 2020 h 140489"/>
                <a:gd name="connsiteX26" fmla="*/ 91668 w 90665"/>
                <a:gd name="connsiteY26" fmla="*/ 2020 h 140489"/>
                <a:gd name="connsiteX27" fmla="*/ 91668 w 90665"/>
                <a:gd name="connsiteY27" fmla="*/ 92335 h 140489"/>
                <a:gd name="connsiteX28" fmla="*/ 87940 w 90665"/>
                <a:gd name="connsiteY28" fmla="*/ 111301 h 140489"/>
                <a:gd name="connsiteX29" fmla="*/ 77867 w 90665"/>
                <a:gd name="connsiteY29" fmla="*/ 126554 h 140489"/>
                <a:gd name="connsiteX30" fmla="*/ 62856 w 90665"/>
                <a:gd name="connsiteY30" fmla="*/ 136790 h 140489"/>
                <a:gd name="connsiteX31" fmla="*/ 44320 w 90665"/>
                <a:gd name="connsiteY31" fmla="*/ 140503 h 140489"/>
                <a:gd name="connsiteX32" fmla="*/ 45328 w 90665"/>
                <a:gd name="connsiteY32" fmla="*/ 83304 h 140489"/>
                <a:gd name="connsiteX33" fmla="*/ 58021 w 90665"/>
                <a:gd name="connsiteY33" fmla="*/ 80594 h 140489"/>
                <a:gd name="connsiteX34" fmla="*/ 68095 w 90665"/>
                <a:gd name="connsiteY34" fmla="*/ 73269 h 140489"/>
                <a:gd name="connsiteX35" fmla="*/ 74945 w 90665"/>
                <a:gd name="connsiteY35" fmla="*/ 62230 h 140489"/>
                <a:gd name="connsiteX36" fmla="*/ 74945 w 90665"/>
                <a:gd name="connsiteY36" fmla="*/ 34132 h 140489"/>
                <a:gd name="connsiteX37" fmla="*/ 68095 w 90665"/>
                <a:gd name="connsiteY37" fmla="*/ 22994 h 140489"/>
                <a:gd name="connsiteX38" fmla="*/ 58021 w 90665"/>
                <a:gd name="connsiteY38" fmla="*/ 15668 h 140489"/>
                <a:gd name="connsiteX39" fmla="*/ 45328 w 90665"/>
                <a:gd name="connsiteY39" fmla="*/ 12959 h 140489"/>
                <a:gd name="connsiteX40" fmla="*/ 33239 w 90665"/>
                <a:gd name="connsiteY40" fmla="*/ 15668 h 140489"/>
                <a:gd name="connsiteX41" fmla="*/ 23367 w 90665"/>
                <a:gd name="connsiteY41" fmla="*/ 22994 h 140489"/>
                <a:gd name="connsiteX42" fmla="*/ 16617 w 90665"/>
                <a:gd name="connsiteY42" fmla="*/ 34132 h 140489"/>
                <a:gd name="connsiteX43" fmla="*/ 16617 w 90665"/>
                <a:gd name="connsiteY43" fmla="*/ 62230 h 140489"/>
                <a:gd name="connsiteX44" fmla="*/ 23367 w 90665"/>
                <a:gd name="connsiteY44" fmla="*/ 73269 h 140489"/>
                <a:gd name="connsiteX45" fmla="*/ 33239 w 90665"/>
                <a:gd name="connsiteY45" fmla="*/ 80594 h 140489"/>
                <a:gd name="connsiteX46" fmla="*/ 45328 w 90665"/>
                <a:gd name="connsiteY46" fmla="*/ 83304 h 14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0665" h="140489">
                  <a:moveTo>
                    <a:pt x="44320" y="140503"/>
                  </a:moveTo>
                  <a:cubicBezTo>
                    <a:pt x="38236" y="140635"/>
                    <a:pt x="32171" y="139580"/>
                    <a:pt x="26490" y="137392"/>
                  </a:cubicBezTo>
                  <a:cubicBezTo>
                    <a:pt x="22017" y="135624"/>
                    <a:pt x="17786" y="133298"/>
                    <a:pt x="13897" y="130468"/>
                  </a:cubicBezTo>
                  <a:cubicBezTo>
                    <a:pt x="10129" y="127634"/>
                    <a:pt x="6785" y="124252"/>
                    <a:pt x="4025" y="120433"/>
                  </a:cubicBezTo>
                  <a:lnTo>
                    <a:pt x="13091" y="111401"/>
                  </a:lnTo>
                  <a:cubicBezTo>
                    <a:pt x="15428" y="114398"/>
                    <a:pt x="18148" y="117095"/>
                    <a:pt x="21150" y="119429"/>
                  </a:cubicBezTo>
                  <a:cubicBezTo>
                    <a:pt x="24193" y="121639"/>
                    <a:pt x="27457" y="123492"/>
                    <a:pt x="30922" y="124949"/>
                  </a:cubicBezTo>
                  <a:cubicBezTo>
                    <a:pt x="35173" y="126697"/>
                    <a:pt x="39727" y="127552"/>
                    <a:pt x="44320" y="127457"/>
                  </a:cubicBezTo>
                  <a:cubicBezTo>
                    <a:pt x="48773" y="127484"/>
                    <a:pt x="53165" y="126560"/>
                    <a:pt x="57215" y="124748"/>
                  </a:cubicBezTo>
                  <a:cubicBezTo>
                    <a:pt x="65314" y="121192"/>
                    <a:pt x="71701" y="114593"/>
                    <a:pt x="74945" y="106384"/>
                  </a:cubicBezTo>
                  <a:cubicBezTo>
                    <a:pt x="76718" y="101916"/>
                    <a:pt x="77624" y="97144"/>
                    <a:pt x="77564" y="92335"/>
                  </a:cubicBezTo>
                  <a:lnTo>
                    <a:pt x="77564" y="81297"/>
                  </a:lnTo>
                  <a:cubicBezTo>
                    <a:pt x="75549" y="84253"/>
                    <a:pt x="73031" y="86834"/>
                    <a:pt x="70109" y="88923"/>
                  </a:cubicBezTo>
                  <a:cubicBezTo>
                    <a:pt x="66966" y="91025"/>
                    <a:pt x="63582" y="92743"/>
                    <a:pt x="60035" y="94041"/>
                  </a:cubicBezTo>
                  <a:cubicBezTo>
                    <a:pt x="55321" y="95697"/>
                    <a:pt x="50324" y="96480"/>
                    <a:pt x="45328" y="96349"/>
                  </a:cubicBezTo>
                  <a:cubicBezTo>
                    <a:pt x="39223" y="96389"/>
                    <a:pt x="33179" y="95123"/>
                    <a:pt x="27598" y="92636"/>
                  </a:cubicBezTo>
                  <a:cubicBezTo>
                    <a:pt x="22158" y="90216"/>
                    <a:pt x="17262" y="86736"/>
                    <a:pt x="13192" y="82400"/>
                  </a:cubicBezTo>
                  <a:cubicBezTo>
                    <a:pt x="9041" y="77959"/>
                    <a:pt x="5757" y="72787"/>
                    <a:pt x="3521" y="67147"/>
                  </a:cubicBezTo>
                  <a:cubicBezTo>
                    <a:pt x="-1174" y="54937"/>
                    <a:pt x="-1174" y="41426"/>
                    <a:pt x="3521" y="29215"/>
                  </a:cubicBezTo>
                  <a:cubicBezTo>
                    <a:pt x="5757" y="23576"/>
                    <a:pt x="9041" y="18404"/>
                    <a:pt x="13192" y="13962"/>
                  </a:cubicBezTo>
                  <a:cubicBezTo>
                    <a:pt x="17262" y="9627"/>
                    <a:pt x="22158" y="6147"/>
                    <a:pt x="27598" y="3726"/>
                  </a:cubicBezTo>
                  <a:cubicBezTo>
                    <a:pt x="33179" y="1240"/>
                    <a:pt x="39223" y="-27"/>
                    <a:pt x="45328" y="13"/>
                  </a:cubicBezTo>
                  <a:cubicBezTo>
                    <a:pt x="50344" y="-117"/>
                    <a:pt x="55321" y="700"/>
                    <a:pt x="60035" y="2422"/>
                  </a:cubicBezTo>
                  <a:cubicBezTo>
                    <a:pt x="63582" y="3777"/>
                    <a:pt x="66966" y="5527"/>
                    <a:pt x="70109" y="7640"/>
                  </a:cubicBezTo>
                  <a:cubicBezTo>
                    <a:pt x="72991" y="9697"/>
                    <a:pt x="75509" y="12204"/>
                    <a:pt x="77564" y="15066"/>
                  </a:cubicBezTo>
                  <a:lnTo>
                    <a:pt x="77564" y="2020"/>
                  </a:lnTo>
                  <a:lnTo>
                    <a:pt x="91668" y="2020"/>
                  </a:lnTo>
                  <a:lnTo>
                    <a:pt x="91668" y="92335"/>
                  </a:lnTo>
                  <a:cubicBezTo>
                    <a:pt x="91728" y="98844"/>
                    <a:pt x="90459" y="105294"/>
                    <a:pt x="87940" y="111301"/>
                  </a:cubicBezTo>
                  <a:cubicBezTo>
                    <a:pt x="85583" y="116973"/>
                    <a:pt x="82158" y="122147"/>
                    <a:pt x="77867" y="126554"/>
                  </a:cubicBezTo>
                  <a:cubicBezTo>
                    <a:pt x="73575" y="130897"/>
                    <a:pt x="68478" y="134374"/>
                    <a:pt x="62856" y="136790"/>
                  </a:cubicBezTo>
                  <a:cubicBezTo>
                    <a:pt x="57013" y="139299"/>
                    <a:pt x="50687" y="140565"/>
                    <a:pt x="44320" y="140503"/>
                  </a:cubicBezTo>
                  <a:close/>
                  <a:moveTo>
                    <a:pt x="45328" y="83304"/>
                  </a:moveTo>
                  <a:cubicBezTo>
                    <a:pt x="49700" y="83346"/>
                    <a:pt x="54052" y="82421"/>
                    <a:pt x="58021" y="80594"/>
                  </a:cubicBezTo>
                  <a:cubicBezTo>
                    <a:pt x="61829" y="78818"/>
                    <a:pt x="65234" y="76331"/>
                    <a:pt x="68095" y="73269"/>
                  </a:cubicBezTo>
                  <a:cubicBezTo>
                    <a:pt x="71057" y="70059"/>
                    <a:pt x="73393" y="66312"/>
                    <a:pt x="74945" y="62230"/>
                  </a:cubicBezTo>
                  <a:cubicBezTo>
                    <a:pt x="78330" y="53167"/>
                    <a:pt x="78330" y="43196"/>
                    <a:pt x="74945" y="34132"/>
                  </a:cubicBezTo>
                  <a:cubicBezTo>
                    <a:pt x="73414" y="30010"/>
                    <a:pt x="71076" y="26227"/>
                    <a:pt x="68095" y="22994"/>
                  </a:cubicBezTo>
                  <a:cubicBezTo>
                    <a:pt x="65234" y="19931"/>
                    <a:pt x="61829" y="17444"/>
                    <a:pt x="58021" y="15668"/>
                  </a:cubicBezTo>
                  <a:cubicBezTo>
                    <a:pt x="54052" y="13842"/>
                    <a:pt x="49700" y="12916"/>
                    <a:pt x="45328" y="12959"/>
                  </a:cubicBezTo>
                  <a:cubicBezTo>
                    <a:pt x="41137" y="12935"/>
                    <a:pt x="37007" y="13862"/>
                    <a:pt x="33239" y="15668"/>
                  </a:cubicBezTo>
                  <a:cubicBezTo>
                    <a:pt x="29512" y="17456"/>
                    <a:pt x="26147" y="19943"/>
                    <a:pt x="23367" y="22994"/>
                  </a:cubicBezTo>
                  <a:cubicBezTo>
                    <a:pt x="20425" y="26249"/>
                    <a:pt x="18148" y="30028"/>
                    <a:pt x="16617" y="34132"/>
                  </a:cubicBezTo>
                  <a:cubicBezTo>
                    <a:pt x="13232" y="43196"/>
                    <a:pt x="13232" y="53167"/>
                    <a:pt x="16617" y="62230"/>
                  </a:cubicBezTo>
                  <a:cubicBezTo>
                    <a:pt x="18168" y="66294"/>
                    <a:pt x="20445" y="70039"/>
                    <a:pt x="23367" y="73269"/>
                  </a:cubicBezTo>
                  <a:cubicBezTo>
                    <a:pt x="26147" y="76319"/>
                    <a:pt x="29512" y="78806"/>
                    <a:pt x="33239" y="80594"/>
                  </a:cubicBezTo>
                  <a:cubicBezTo>
                    <a:pt x="37007" y="82400"/>
                    <a:pt x="41137" y="83328"/>
                    <a:pt x="45328" y="83304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" name="Forma libre 59">
              <a:extLst>
                <a:ext uri="{FF2B5EF4-FFF2-40B4-BE49-F238E27FC236}">
                  <a16:creationId xmlns:a16="http://schemas.microsoft.com/office/drawing/2014/main" id="{CB9A47C4-C59C-4D4E-B81E-13B3998FD613}"/>
                </a:ext>
              </a:extLst>
            </p:cNvPr>
            <p:cNvSpPr/>
            <p:nvPr/>
          </p:nvSpPr>
          <p:spPr>
            <a:xfrm>
              <a:off x="4150568" y="5901845"/>
              <a:ext cx="16118" cy="136475"/>
            </a:xfrm>
            <a:custGeom>
              <a:avLst/>
              <a:gdLst>
                <a:gd name="connsiteX0" fmla="*/ 8986 w 16118"/>
                <a:gd name="connsiteY0" fmla="*/ 18063 h 136475"/>
                <a:gd name="connsiteX1" fmla="*/ 0 w 16118"/>
                <a:gd name="connsiteY1" fmla="*/ 8960 h 136475"/>
                <a:gd name="connsiteX2" fmla="*/ 9127 w 16118"/>
                <a:gd name="connsiteY2" fmla="*/ 0 h 136475"/>
                <a:gd name="connsiteX3" fmla="*/ 15434 w 16118"/>
                <a:gd name="connsiteY3" fmla="*/ 2609 h 136475"/>
                <a:gd name="connsiteX4" fmla="*/ 15514 w 16118"/>
                <a:gd name="connsiteY4" fmla="*/ 15382 h 136475"/>
                <a:gd name="connsiteX5" fmla="*/ 8986 w 16118"/>
                <a:gd name="connsiteY5" fmla="*/ 18063 h 136475"/>
                <a:gd name="connsiteX6" fmla="*/ 1935 w 16118"/>
                <a:gd name="connsiteY6" fmla="*/ 41144 h 136475"/>
                <a:gd name="connsiteX7" fmla="*/ 16038 w 16118"/>
                <a:gd name="connsiteY7" fmla="*/ 41144 h 136475"/>
                <a:gd name="connsiteX8" fmla="*/ 16038 w 16118"/>
                <a:gd name="connsiteY8" fmla="*/ 137479 h 136475"/>
                <a:gd name="connsiteX9" fmla="*/ 1935 w 16118"/>
                <a:gd name="connsiteY9" fmla="*/ 137479 h 13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18" h="136475">
                  <a:moveTo>
                    <a:pt x="8986" y="18063"/>
                  </a:moveTo>
                  <a:cubicBezTo>
                    <a:pt x="3970" y="18023"/>
                    <a:pt x="-40" y="13947"/>
                    <a:pt x="0" y="8960"/>
                  </a:cubicBezTo>
                  <a:cubicBezTo>
                    <a:pt x="41" y="3972"/>
                    <a:pt x="4131" y="-40"/>
                    <a:pt x="9127" y="0"/>
                  </a:cubicBezTo>
                  <a:cubicBezTo>
                    <a:pt x="11485" y="20"/>
                    <a:pt x="13761" y="956"/>
                    <a:pt x="15434" y="2609"/>
                  </a:cubicBezTo>
                  <a:cubicBezTo>
                    <a:pt x="19000" y="6116"/>
                    <a:pt x="19020" y="11834"/>
                    <a:pt x="15514" y="15382"/>
                  </a:cubicBezTo>
                  <a:cubicBezTo>
                    <a:pt x="13782" y="17116"/>
                    <a:pt x="11424" y="18083"/>
                    <a:pt x="8986" y="18063"/>
                  </a:cubicBezTo>
                  <a:close/>
                  <a:moveTo>
                    <a:pt x="1935" y="41144"/>
                  </a:moveTo>
                  <a:lnTo>
                    <a:pt x="16038" y="41144"/>
                  </a:lnTo>
                  <a:lnTo>
                    <a:pt x="16038" y="137479"/>
                  </a:lnTo>
                  <a:lnTo>
                    <a:pt x="1935" y="137479"/>
                  </a:ln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" name="Forma libre 60">
              <a:extLst>
                <a:ext uri="{FF2B5EF4-FFF2-40B4-BE49-F238E27FC236}">
                  <a16:creationId xmlns:a16="http://schemas.microsoft.com/office/drawing/2014/main" id="{C9AD741B-EF23-7145-83D1-67B608CF70EB}"/>
                </a:ext>
              </a:extLst>
            </p:cNvPr>
            <p:cNvSpPr/>
            <p:nvPr/>
          </p:nvSpPr>
          <p:spPr>
            <a:xfrm>
              <a:off x="4191796" y="5940873"/>
              <a:ext cx="86636" cy="100350"/>
            </a:xfrm>
            <a:custGeom>
              <a:avLst/>
              <a:gdLst>
                <a:gd name="connsiteX0" fmla="*/ 48350 w 86635"/>
                <a:gd name="connsiteY0" fmla="*/ 100458 h 100349"/>
                <a:gd name="connsiteX1" fmla="*/ 29713 w 86635"/>
                <a:gd name="connsiteY1" fmla="*/ 96444 h 100349"/>
                <a:gd name="connsiteX2" fmla="*/ 14300 w 86635"/>
                <a:gd name="connsiteY2" fmla="*/ 85807 h 100349"/>
                <a:gd name="connsiteX3" fmla="*/ 3823 w 86635"/>
                <a:gd name="connsiteY3" fmla="*/ 69951 h 100349"/>
                <a:gd name="connsiteX4" fmla="*/ 3823 w 86635"/>
                <a:gd name="connsiteY4" fmla="*/ 30514 h 100349"/>
                <a:gd name="connsiteX5" fmla="*/ 14300 w 86635"/>
                <a:gd name="connsiteY5" fmla="*/ 14558 h 100349"/>
                <a:gd name="connsiteX6" fmla="*/ 29713 w 86635"/>
                <a:gd name="connsiteY6" fmla="*/ 3921 h 100349"/>
                <a:gd name="connsiteX7" fmla="*/ 48350 w 86635"/>
                <a:gd name="connsiteY7" fmla="*/ 8 h 100349"/>
                <a:gd name="connsiteX8" fmla="*/ 65072 w 86635"/>
                <a:gd name="connsiteY8" fmla="*/ 3018 h 100349"/>
                <a:gd name="connsiteX9" fmla="*/ 77363 w 86635"/>
                <a:gd name="connsiteY9" fmla="*/ 9641 h 100349"/>
                <a:gd name="connsiteX10" fmla="*/ 87638 w 86635"/>
                <a:gd name="connsiteY10" fmla="*/ 19074 h 100349"/>
                <a:gd name="connsiteX11" fmla="*/ 77564 w 86635"/>
                <a:gd name="connsiteY11" fmla="*/ 29109 h 100349"/>
                <a:gd name="connsiteX12" fmla="*/ 70109 w 86635"/>
                <a:gd name="connsiteY12" fmla="*/ 21081 h 100349"/>
                <a:gd name="connsiteX13" fmla="*/ 60942 w 86635"/>
                <a:gd name="connsiteY13" fmla="*/ 15562 h 100349"/>
                <a:gd name="connsiteX14" fmla="*/ 48350 w 86635"/>
                <a:gd name="connsiteY14" fmla="*/ 13053 h 100349"/>
                <a:gd name="connsiteX15" fmla="*/ 35354 w 86635"/>
                <a:gd name="connsiteY15" fmla="*/ 15863 h 100349"/>
                <a:gd name="connsiteX16" fmla="*/ 24475 w 86635"/>
                <a:gd name="connsiteY16" fmla="*/ 23690 h 100349"/>
                <a:gd name="connsiteX17" fmla="*/ 24475 w 86635"/>
                <a:gd name="connsiteY17" fmla="*/ 76675 h 100349"/>
                <a:gd name="connsiteX18" fmla="*/ 35354 w 86635"/>
                <a:gd name="connsiteY18" fmla="*/ 84502 h 100349"/>
                <a:gd name="connsiteX19" fmla="*/ 61043 w 86635"/>
                <a:gd name="connsiteY19" fmla="*/ 84803 h 100349"/>
                <a:gd name="connsiteX20" fmla="*/ 70714 w 86635"/>
                <a:gd name="connsiteY20" fmla="*/ 79284 h 100349"/>
                <a:gd name="connsiteX21" fmla="*/ 78572 w 86635"/>
                <a:gd name="connsiteY21" fmla="*/ 71256 h 100349"/>
                <a:gd name="connsiteX22" fmla="*/ 88645 w 86635"/>
                <a:gd name="connsiteY22" fmla="*/ 80287 h 100349"/>
                <a:gd name="connsiteX23" fmla="*/ 77967 w 86635"/>
                <a:gd name="connsiteY23" fmla="*/ 90322 h 100349"/>
                <a:gd name="connsiteX24" fmla="*/ 65274 w 86635"/>
                <a:gd name="connsiteY24" fmla="*/ 97246 h 100349"/>
                <a:gd name="connsiteX25" fmla="*/ 48350 w 86635"/>
                <a:gd name="connsiteY25" fmla="*/ 100458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6635" h="100349">
                  <a:moveTo>
                    <a:pt x="48350" y="100458"/>
                  </a:moveTo>
                  <a:cubicBezTo>
                    <a:pt x="41922" y="100462"/>
                    <a:pt x="35576" y="99093"/>
                    <a:pt x="29713" y="96444"/>
                  </a:cubicBezTo>
                  <a:cubicBezTo>
                    <a:pt x="23951" y="93891"/>
                    <a:pt x="18732" y="90282"/>
                    <a:pt x="14300" y="85807"/>
                  </a:cubicBezTo>
                  <a:cubicBezTo>
                    <a:pt x="9807" y="81247"/>
                    <a:pt x="6261" y="75862"/>
                    <a:pt x="3823" y="69951"/>
                  </a:cubicBezTo>
                  <a:cubicBezTo>
                    <a:pt x="-1274" y="57297"/>
                    <a:pt x="-1274" y="43168"/>
                    <a:pt x="3823" y="30514"/>
                  </a:cubicBezTo>
                  <a:cubicBezTo>
                    <a:pt x="6221" y="24561"/>
                    <a:pt x="9787" y="19140"/>
                    <a:pt x="14300" y="14558"/>
                  </a:cubicBezTo>
                  <a:cubicBezTo>
                    <a:pt x="18732" y="10083"/>
                    <a:pt x="23951" y="6474"/>
                    <a:pt x="29713" y="3921"/>
                  </a:cubicBezTo>
                  <a:cubicBezTo>
                    <a:pt x="35576" y="1308"/>
                    <a:pt x="41922" y="-26"/>
                    <a:pt x="48350" y="8"/>
                  </a:cubicBezTo>
                  <a:cubicBezTo>
                    <a:pt x="54072" y="-101"/>
                    <a:pt x="59753" y="923"/>
                    <a:pt x="65072" y="3018"/>
                  </a:cubicBezTo>
                  <a:cubicBezTo>
                    <a:pt x="69404" y="4756"/>
                    <a:pt x="73535" y="6978"/>
                    <a:pt x="77363" y="9641"/>
                  </a:cubicBezTo>
                  <a:cubicBezTo>
                    <a:pt x="81150" y="12365"/>
                    <a:pt x="84596" y="15532"/>
                    <a:pt x="87638" y="19074"/>
                  </a:cubicBezTo>
                  <a:lnTo>
                    <a:pt x="77564" y="29109"/>
                  </a:lnTo>
                  <a:cubicBezTo>
                    <a:pt x="75408" y="26153"/>
                    <a:pt x="72910" y="23457"/>
                    <a:pt x="70109" y="21081"/>
                  </a:cubicBezTo>
                  <a:cubicBezTo>
                    <a:pt x="67309" y="18843"/>
                    <a:pt x="64226" y="16987"/>
                    <a:pt x="60942" y="15562"/>
                  </a:cubicBezTo>
                  <a:cubicBezTo>
                    <a:pt x="56973" y="13836"/>
                    <a:pt x="52682" y="12981"/>
                    <a:pt x="48350" y="13053"/>
                  </a:cubicBezTo>
                  <a:cubicBezTo>
                    <a:pt x="43857" y="13037"/>
                    <a:pt x="39424" y="13996"/>
                    <a:pt x="35354" y="15863"/>
                  </a:cubicBezTo>
                  <a:cubicBezTo>
                    <a:pt x="31244" y="17732"/>
                    <a:pt x="27557" y="20393"/>
                    <a:pt x="24475" y="23690"/>
                  </a:cubicBezTo>
                  <a:cubicBezTo>
                    <a:pt x="10573" y="38640"/>
                    <a:pt x="10573" y="61725"/>
                    <a:pt x="24475" y="76675"/>
                  </a:cubicBezTo>
                  <a:cubicBezTo>
                    <a:pt x="27557" y="79972"/>
                    <a:pt x="31244" y="82634"/>
                    <a:pt x="35354" y="84502"/>
                  </a:cubicBezTo>
                  <a:cubicBezTo>
                    <a:pt x="43514" y="88143"/>
                    <a:pt x="52802" y="88253"/>
                    <a:pt x="61043" y="84803"/>
                  </a:cubicBezTo>
                  <a:cubicBezTo>
                    <a:pt x="64468" y="83324"/>
                    <a:pt x="67712" y="81472"/>
                    <a:pt x="70714" y="79284"/>
                  </a:cubicBezTo>
                  <a:cubicBezTo>
                    <a:pt x="73696" y="76984"/>
                    <a:pt x="76335" y="74283"/>
                    <a:pt x="78572" y="71256"/>
                  </a:cubicBezTo>
                  <a:lnTo>
                    <a:pt x="88645" y="80287"/>
                  </a:lnTo>
                  <a:cubicBezTo>
                    <a:pt x="85522" y="84063"/>
                    <a:pt x="81936" y="87432"/>
                    <a:pt x="77967" y="90322"/>
                  </a:cubicBezTo>
                  <a:cubicBezTo>
                    <a:pt x="74018" y="93114"/>
                    <a:pt x="69767" y="95438"/>
                    <a:pt x="65274" y="97246"/>
                  </a:cubicBezTo>
                  <a:cubicBezTo>
                    <a:pt x="59894" y="99426"/>
                    <a:pt x="54152" y="100518"/>
                    <a:pt x="48350" y="100458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" name="Forma libre 61">
              <a:extLst>
                <a:ext uri="{FF2B5EF4-FFF2-40B4-BE49-F238E27FC236}">
                  <a16:creationId xmlns:a16="http://schemas.microsoft.com/office/drawing/2014/main" id="{01B06F2E-500F-124C-BDE8-499C47F32A77}"/>
                </a:ext>
              </a:extLst>
            </p:cNvPr>
            <p:cNvSpPr/>
            <p:nvPr/>
          </p:nvSpPr>
          <p:spPr>
            <a:xfrm>
              <a:off x="4295525" y="5940973"/>
              <a:ext cx="78577" cy="100350"/>
            </a:xfrm>
            <a:custGeom>
              <a:avLst/>
              <a:gdLst>
                <a:gd name="connsiteX0" fmla="*/ 34278 w 78576"/>
                <a:gd name="connsiteY0" fmla="*/ 100358 h 100349"/>
                <a:gd name="connsiteX1" fmla="*/ 20376 w 78576"/>
                <a:gd name="connsiteY1" fmla="*/ 97950 h 100349"/>
                <a:gd name="connsiteX2" fmla="*/ 9597 w 78576"/>
                <a:gd name="connsiteY2" fmla="*/ 91628 h 100349"/>
                <a:gd name="connsiteX3" fmla="*/ 2545 w 78576"/>
                <a:gd name="connsiteY3" fmla="*/ 82596 h 100349"/>
                <a:gd name="connsiteX4" fmla="*/ 27 w 78576"/>
                <a:gd name="connsiteY4" fmla="*/ 72260 h 100349"/>
                <a:gd name="connsiteX5" fmla="*/ 7280 w 78576"/>
                <a:gd name="connsiteY5" fmla="*/ 52792 h 100349"/>
                <a:gd name="connsiteX6" fmla="*/ 28234 w 78576"/>
                <a:gd name="connsiteY6" fmla="*/ 43159 h 100349"/>
                <a:gd name="connsiteX7" fmla="*/ 65507 w 78576"/>
                <a:gd name="connsiteY7" fmla="*/ 37138 h 100349"/>
                <a:gd name="connsiteX8" fmla="*/ 43465 w 78576"/>
                <a:gd name="connsiteY8" fmla="*/ 13054 h 100349"/>
                <a:gd name="connsiteX9" fmla="*/ 41330 w 78576"/>
                <a:gd name="connsiteY9" fmla="*/ 13054 h 100349"/>
                <a:gd name="connsiteX10" fmla="*/ 29845 w 78576"/>
                <a:gd name="connsiteY10" fmla="*/ 15262 h 100349"/>
                <a:gd name="connsiteX11" fmla="*/ 21383 w 78576"/>
                <a:gd name="connsiteY11" fmla="*/ 20078 h 100349"/>
                <a:gd name="connsiteX12" fmla="*/ 14130 w 78576"/>
                <a:gd name="connsiteY12" fmla="*/ 27103 h 100349"/>
                <a:gd name="connsiteX13" fmla="*/ 5064 w 78576"/>
                <a:gd name="connsiteY13" fmla="*/ 18072 h 100349"/>
                <a:gd name="connsiteX14" fmla="*/ 14533 w 78576"/>
                <a:gd name="connsiteY14" fmla="*/ 9040 h 100349"/>
                <a:gd name="connsiteX15" fmla="*/ 25816 w 78576"/>
                <a:gd name="connsiteY15" fmla="*/ 2818 h 100349"/>
                <a:gd name="connsiteX16" fmla="*/ 41330 w 78576"/>
                <a:gd name="connsiteY16" fmla="*/ 9 h 100349"/>
                <a:gd name="connsiteX17" fmla="*/ 56642 w 78576"/>
                <a:gd name="connsiteY17" fmla="*/ 2818 h 100349"/>
                <a:gd name="connsiteX18" fmla="*/ 68731 w 78576"/>
                <a:gd name="connsiteY18" fmla="*/ 10646 h 100349"/>
                <a:gd name="connsiteX19" fmla="*/ 76790 w 78576"/>
                <a:gd name="connsiteY19" fmla="*/ 22487 h 100349"/>
                <a:gd name="connsiteX20" fmla="*/ 79611 w 78576"/>
                <a:gd name="connsiteY20" fmla="*/ 37138 h 100349"/>
                <a:gd name="connsiteX21" fmla="*/ 79611 w 78576"/>
                <a:gd name="connsiteY21" fmla="*/ 98351 h 100349"/>
                <a:gd name="connsiteX22" fmla="*/ 65507 w 78576"/>
                <a:gd name="connsiteY22" fmla="*/ 98351 h 100349"/>
                <a:gd name="connsiteX23" fmla="*/ 65507 w 78576"/>
                <a:gd name="connsiteY23" fmla="*/ 85306 h 100349"/>
                <a:gd name="connsiteX24" fmla="*/ 57851 w 78576"/>
                <a:gd name="connsiteY24" fmla="*/ 92932 h 100349"/>
                <a:gd name="connsiteX25" fmla="*/ 47978 w 78576"/>
                <a:gd name="connsiteY25" fmla="*/ 98050 h 100349"/>
                <a:gd name="connsiteX26" fmla="*/ 34278 w 78576"/>
                <a:gd name="connsiteY26" fmla="*/ 100358 h 100349"/>
                <a:gd name="connsiteX27" fmla="*/ 34278 w 78576"/>
                <a:gd name="connsiteY27" fmla="*/ 87313 h 100349"/>
                <a:gd name="connsiteX28" fmla="*/ 46870 w 78576"/>
                <a:gd name="connsiteY28" fmla="*/ 85005 h 100349"/>
                <a:gd name="connsiteX29" fmla="*/ 56743 w 78576"/>
                <a:gd name="connsiteY29" fmla="*/ 78482 h 100349"/>
                <a:gd name="connsiteX30" fmla="*/ 63190 w 78576"/>
                <a:gd name="connsiteY30" fmla="*/ 68347 h 100349"/>
                <a:gd name="connsiteX31" fmla="*/ 65507 w 78576"/>
                <a:gd name="connsiteY31" fmla="*/ 55201 h 100349"/>
                <a:gd name="connsiteX32" fmla="*/ 65507 w 78576"/>
                <a:gd name="connsiteY32" fmla="*/ 49180 h 100349"/>
                <a:gd name="connsiteX33" fmla="*/ 32263 w 78576"/>
                <a:gd name="connsiteY33" fmla="*/ 55201 h 100349"/>
                <a:gd name="connsiteX34" fmla="*/ 14130 w 78576"/>
                <a:gd name="connsiteY34" fmla="*/ 72260 h 100349"/>
                <a:gd name="connsiteX35" fmla="*/ 19268 w 78576"/>
                <a:gd name="connsiteY35" fmla="*/ 82797 h 100349"/>
                <a:gd name="connsiteX36" fmla="*/ 34278 w 78576"/>
                <a:gd name="connsiteY36" fmla="*/ 87313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8576" h="100349">
                  <a:moveTo>
                    <a:pt x="34278" y="100358"/>
                  </a:moveTo>
                  <a:cubicBezTo>
                    <a:pt x="29543" y="100424"/>
                    <a:pt x="24828" y="99608"/>
                    <a:pt x="20376" y="97950"/>
                  </a:cubicBezTo>
                  <a:cubicBezTo>
                    <a:pt x="16447" y="96481"/>
                    <a:pt x="12800" y="94341"/>
                    <a:pt x="9597" y="91628"/>
                  </a:cubicBezTo>
                  <a:cubicBezTo>
                    <a:pt x="6655" y="89125"/>
                    <a:pt x="4258" y="86052"/>
                    <a:pt x="2545" y="82596"/>
                  </a:cubicBezTo>
                  <a:cubicBezTo>
                    <a:pt x="913" y="79393"/>
                    <a:pt x="47" y="75853"/>
                    <a:pt x="27" y="72260"/>
                  </a:cubicBezTo>
                  <a:cubicBezTo>
                    <a:pt x="-296" y="65063"/>
                    <a:pt x="2323" y="58043"/>
                    <a:pt x="7280" y="52792"/>
                  </a:cubicBezTo>
                  <a:cubicBezTo>
                    <a:pt x="12115" y="47829"/>
                    <a:pt x="19107" y="44618"/>
                    <a:pt x="28234" y="43159"/>
                  </a:cubicBezTo>
                  <a:lnTo>
                    <a:pt x="65507" y="37138"/>
                  </a:lnTo>
                  <a:cubicBezTo>
                    <a:pt x="66091" y="24428"/>
                    <a:pt x="56239" y="13644"/>
                    <a:pt x="43465" y="13054"/>
                  </a:cubicBezTo>
                  <a:cubicBezTo>
                    <a:pt x="42760" y="13022"/>
                    <a:pt x="42035" y="13022"/>
                    <a:pt x="41330" y="13054"/>
                  </a:cubicBezTo>
                  <a:cubicBezTo>
                    <a:pt x="37381" y="12982"/>
                    <a:pt x="33472" y="13734"/>
                    <a:pt x="29845" y="15262"/>
                  </a:cubicBezTo>
                  <a:cubicBezTo>
                    <a:pt x="26843" y="16520"/>
                    <a:pt x="24003" y="18138"/>
                    <a:pt x="21383" y="20078"/>
                  </a:cubicBezTo>
                  <a:cubicBezTo>
                    <a:pt x="18744" y="22170"/>
                    <a:pt x="16306" y="24524"/>
                    <a:pt x="14130" y="27103"/>
                  </a:cubicBezTo>
                  <a:lnTo>
                    <a:pt x="5064" y="18072"/>
                  </a:lnTo>
                  <a:cubicBezTo>
                    <a:pt x="7804" y="14660"/>
                    <a:pt x="10987" y="11623"/>
                    <a:pt x="14533" y="9040"/>
                  </a:cubicBezTo>
                  <a:cubicBezTo>
                    <a:pt x="18039" y="6533"/>
                    <a:pt x="21826" y="4446"/>
                    <a:pt x="25816" y="2818"/>
                  </a:cubicBezTo>
                  <a:cubicBezTo>
                    <a:pt x="30752" y="854"/>
                    <a:pt x="36031" y="-102"/>
                    <a:pt x="41330" y="9"/>
                  </a:cubicBezTo>
                  <a:cubicBezTo>
                    <a:pt x="46568" y="-36"/>
                    <a:pt x="51766" y="918"/>
                    <a:pt x="56642" y="2818"/>
                  </a:cubicBezTo>
                  <a:cubicBezTo>
                    <a:pt x="61155" y="4601"/>
                    <a:pt x="65265" y="7262"/>
                    <a:pt x="68731" y="10646"/>
                  </a:cubicBezTo>
                  <a:cubicBezTo>
                    <a:pt x="72196" y="14003"/>
                    <a:pt x="74936" y="18033"/>
                    <a:pt x="76790" y="22487"/>
                  </a:cubicBezTo>
                  <a:cubicBezTo>
                    <a:pt x="78684" y="27139"/>
                    <a:pt x="79651" y="32116"/>
                    <a:pt x="79611" y="37138"/>
                  </a:cubicBezTo>
                  <a:lnTo>
                    <a:pt x="79611" y="98351"/>
                  </a:lnTo>
                  <a:lnTo>
                    <a:pt x="65507" y="98351"/>
                  </a:lnTo>
                  <a:lnTo>
                    <a:pt x="65507" y="85306"/>
                  </a:lnTo>
                  <a:cubicBezTo>
                    <a:pt x="63371" y="88234"/>
                    <a:pt x="60792" y="90807"/>
                    <a:pt x="57851" y="92932"/>
                  </a:cubicBezTo>
                  <a:cubicBezTo>
                    <a:pt x="54768" y="95003"/>
                    <a:pt x="51444" y="96719"/>
                    <a:pt x="47978" y="98050"/>
                  </a:cubicBezTo>
                  <a:cubicBezTo>
                    <a:pt x="43606" y="99666"/>
                    <a:pt x="38952" y="100448"/>
                    <a:pt x="34278" y="100358"/>
                  </a:cubicBezTo>
                  <a:close/>
                  <a:moveTo>
                    <a:pt x="34278" y="87313"/>
                  </a:moveTo>
                  <a:cubicBezTo>
                    <a:pt x="38590" y="87363"/>
                    <a:pt x="42861" y="86578"/>
                    <a:pt x="46870" y="85005"/>
                  </a:cubicBezTo>
                  <a:cubicBezTo>
                    <a:pt x="50577" y="83538"/>
                    <a:pt x="53942" y="81316"/>
                    <a:pt x="56743" y="78482"/>
                  </a:cubicBezTo>
                  <a:cubicBezTo>
                    <a:pt x="59543" y="75568"/>
                    <a:pt x="61739" y="72122"/>
                    <a:pt x="63190" y="68347"/>
                  </a:cubicBezTo>
                  <a:cubicBezTo>
                    <a:pt x="64782" y="64146"/>
                    <a:pt x="65567" y="59688"/>
                    <a:pt x="65507" y="55201"/>
                  </a:cubicBezTo>
                  <a:lnTo>
                    <a:pt x="65507" y="49180"/>
                  </a:lnTo>
                  <a:lnTo>
                    <a:pt x="32263" y="55201"/>
                  </a:lnTo>
                  <a:cubicBezTo>
                    <a:pt x="20174" y="57463"/>
                    <a:pt x="14130" y="63149"/>
                    <a:pt x="14130" y="72260"/>
                  </a:cubicBezTo>
                  <a:cubicBezTo>
                    <a:pt x="14170" y="76363"/>
                    <a:pt x="16064" y="80228"/>
                    <a:pt x="19268" y="82797"/>
                  </a:cubicBezTo>
                  <a:cubicBezTo>
                    <a:pt x="22693" y="85807"/>
                    <a:pt x="27690" y="87313"/>
                    <a:pt x="34278" y="87313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" name="Forma libre 62">
              <a:extLst>
                <a:ext uri="{FF2B5EF4-FFF2-40B4-BE49-F238E27FC236}">
                  <a16:creationId xmlns:a16="http://schemas.microsoft.com/office/drawing/2014/main" id="{2FB141BE-B924-B549-AB05-2DA4848491B5}"/>
                </a:ext>
              </a:extLst>
            </p:cNvPr>
            <p:cNvSpPr/>
            <p:nvPr/>
          </p:nvSpPr>
          <p:spPr>
            <a:xfrm>
              <a:off x="4403737" y="6022652"/>
              <a:ext cx="18133" cy="18063"/>
            </a:xfrm>
            <a:custGeom>
              <a:avLst/>
              <a:gdLst>
                <a:gd name="connsiteX0" fmla="*/ 8672 w 18133"/>
                <a:gd name="connsiteY0" fmla="*/ 18679 h 18062"/>
                <a:gd name="connsiteX1" fmla="*/ 29 w 18133"/>
                <a:gd name="connsiteY1" fmla="*/ 8638 h 18062"/>
                <a:gd name="connsiteX2" fmla="*/ 10103 w 18133"/>
                <a:gd name="connsiteY2" fmla="*/ 28 h 18062"/>
                <a:gd name="connsiteX3" fmla="*/ 18746 w 18133"/>
                <a:gd name="connsiteY3" fmla="*/ 10069 h 18062"/>
                <a:gd name="connsiteX4" fmla="*/ 16026 w 18133"/>
                <a:gd name="connsiteY4" fmla="*/ 15969 h 18062"/>
                <a:gd name="connsiteX5" fmla="*/ 8672 w 18133"/>
                <a:gd name="connsiteY5" fmla="*/ 18679 h 1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33" h="18062">
                  <a:moveTo>
                    <a:pt x="8672" y="18679"/>
                  </a:moveTo>
                  <a:cubicBezTo>
                    <a:pt x="3494" y="18283"/>
                    <a:pt x="-374" y="13790"/>
                    <a:pt x="29" y="8638"/>
                  </a:cubicBezTo>
                  <a:cubicBezTo>
                    <a:pt x="432" y="3488"/>
                    <a:pt x="4945" y="-366"/>
                    <a:pt x="10103" y="28"/>
                  </a:cubicBezTo>
                  <a:cubicBezTo>
                    <a:pt x="15281" y="423"/>
                    <a:pt x="19149" y="4919"/>
                    <a:pt x="18746" y="10069"/>
                  </a:cubicBezTo>
                  <a:cubicBezTo>
                    <a:pt x="18585" y="12296"/>
                    <a:pt x="17618" y="14390"/>
                    <a:pt x="16026" y="15969"/>
                  </a:cubicBezTo>
                  <a:cubicBezTo>
                    <a:pt x="14052" y="17840"/>
                    <a:pt x="11392" y="18821"/>
                    <a:pt x="8672" y="18679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" name="Forma libre 63">
              <a:extLst>
                <a:ext uri="{FF2B5EF4-FFF2-40B4-BE49-F238E27FC236}">
                  <a16:creationId xmlns:a16="http://schemas.microsoft.com/office/drawing/2014/main" id="{FC7DFAA2-2FB1-AD44-B9B2-5E4AE4B64A8F}"/>
                </a:ext>
              </a:extLst>
            </p:cNvPr>
            <p:cNvSpPr/>
            <p:nvPr/>
          </p:nvSpPr>
          <p:spPr>
            <a:xfrm>
              <a:off x="4442636" y="5940873"/>
              <a:ext cx="86636" cy="100350"/>
            </a:xfrm>
            <a:custGeom>
              <a:avLst/>
              <a:gdLst>
                <a:gd name="connsiteX0" fmla="*/ 48350 w 86635"/>
                <a:gd name="connsiteY0" fmla="*/ 100458 h 100349"/>
                <a:gd name="connsiteX1" fmla="*/ 29713 w 86635"/>
                <a:gd name="connsiteY1" fmla="*/ 96444 h 100349"/>
                <a:gd name="connsiteX2" fmla="*/ 14300 w 86635"/>
                <a:gd name="connsiteY2" fmla="*/ 85807 h 100349"/>
                <a:gd name="connsiteX3" fmla="*/ 3823 w 86635"/>
                <a:gd name="connsiteY3" fmla="*/ 69951 h 100349"/>
                <a:gd name="connsiteX4" fmla="*/ 3823 w 86635"/>
                <a:gd name="connsiteY4" fmla="*/ 30514 h 100349"/>
                <a:gd name="connsiteX5" fmla="*/ 14300 w 86635"/>
                <a:gd name="connsiteY5" fmla="*/ 14558 h 100349"/>
                <a:gd name="connsiteX6" fmla="*/ 29713 w 86635"/>
                <a:gd name="connsiteY6" fmla="*/ 3921 h 100349"/>
                <a:gd name="connsiteX7" fmla="*/ 48350 w 86635"/>
                <a:gd name="connsiteY7" fmla="*/ 8 h 100349"/>
                <a:gd name="connsiteX8" fmla="*/ 65072 w 86635"/>
                <a:gd name="connsiteY8" fmla="*/ 3018 h 100349"/>
                <a:gd name="connsiteX9" fmla="*/ 77363 w 86635"/>
                <a:gd name="connsiteY9" fmla="*/ 9641 h 100349"/>
                <a:gd name="connsiteX10" fmla="*/ 87638 w 86635"/>
                <a:gd name="connsiteY10" fmla="*/ 19074 h 100349"/>
                <a:gd name="connsiteX11" fmla="*/ 77564 w 86635"/>
                <a:gd name="connsiteY11" fmla="*/ 29109 h 100349"/>
                <a:gd name="connsiteX12" fmla="*/ 70109 w 86635"/>
                <a:gd name="connsiteY12" fmla="*/ 21081 h 100349"/>
                <a:gd name="connsiteX13" fmla="*/ 60942 w 86635"/>
                <a:gd name="connsiteY13" fmla="*/ 15562 h 100349"/>
                <a:gd name="connsiteX14" fmla="*/ 48350 w 86635"/>
                <a:gd name="connsiteY14" fmla="*/ 13053 h 100349"/>
                <a:gd name="connsiteX15" fmla="*/ 35354 w 86635"/>
                <a:gd name="connsiteY15" fmla="*/ 15863 h 100349"/>
                <a:gd name="connsiteX16" fmla="*/ 24475 w 86635"/>
                <a:gd name="connsiteY16" fmla="*/ 23690 h 100349"/>
                <a:gd name="connsiteX17" fmla="*/ 24475 w 86635"/>
                <a:gd name="connsiteY17" fmla="*/ 76675 h 100349"/>
                <a:gd name="connsiteX18" fmla="*/ 35354 w 86635"/>
                <a:gd name="connsiteY18" fmla="*/ 84502 h 100349"/>
                <a:gd name="connsiteX19" fmla="*/ 61043 w 86635"/>
                <a:gd name="connsiteY19" fmla="*/ 84803 h 100349"/>
                <a:gd name="connsiteX20" fmla="*/ 70714 w 86635"/>
                <a:gd name="connsiteY20" fmla="*/ 79284 h 100349"/>
                <a:gd name="connsiteX21" fmla="*/ 78572 w 86635"/>
                <a:gd name="connsiteY21" fmla="*/ 71256 h 100349"/>
                <a:gd name="connsiteX22" fmla="*/ 88645 w 86635"/>
                <a:gd name="connsiteY22" fmla="*/ 80287 h 100349"/>
                <a:gd name="connsiteX23" fmla="*/ 77967 w 86635"/>
                <a:gd name="connsiteY23" fmla="*/ 90322 h 100349"/>
                <a:gd name="connsiteX24" fmla="*/ 65274 w 86635"/>
                <a:gd name="connsiteY24" fmla="*/ 97246 h 100349"/>
                <a:gd name="connsiteX25" fmla="*/ 48350 w 86635"/>
                <a:gd name="connsiteY25" fmla="*/ 100458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6635" h="100349">
                  <a:moveTo>
                    <a:pt x="48350" y="100458"/>
                  </a:moveTo>
                  <a:cubicBezTo>
                    <a:pt x="41922" y="100462"/>
                    <a:pt x="35576" y="99093"/>
                    <a:pt x="29713" y="96444"/>
                  </a:cubicBezTo>
                  <a:cubicBezTo>
                    <a:pt x="23951" y="93891"/>
                    <a:pt x="18732" y="90282"/>
                    <a:pt x="14300" y="85807"/>
                  </a:cubicBezTo>
                  <a:cubicBezTo>
                    <a:pt x="9807" y="81247"/>
                    <a:pt x="6261" y="75862"/>
                    <a:pt x="3823" y="69951"/>
                  </a:cubicBezTo>
                  <a:cubicBezTo>
                    <a:pt x="-1274" y="57297"/>
                    <a:pt x="-1274" y="43168"/>
                    <a:pt x="3823" y="30514"/>
                  </a:cubicBezTo>
                  <a:cubicBezTo>
                    <a:pt x="6221" y="24561"/>
                    <a:pt x="9787" y="19140"/>
                    <a:pt x="14300" y="14558"/>
                  </a:cubicBezTo>
                  <a:cubicBezTo>
                    <a:pt x="18732" y="10083"/>
                    <a:pt x="23951" y="6474"/>
                    <a:pt x="29713" y="3921"/>
                  </a:cubicBezTo>
                  <a:cubicBezTo>
                    <a:pt x="35576" y="1308"/>
                    <a:pt x="41922" y="-26"/>
                    <a:pt x="48350" y="8"/>
                  </a:cubicBezTo>
                  <a:cubicBezTo>
                    <a:pt x="54072" y="-101"/>
                    <a:pt x="59753" y="923"/>
                    <a:pt x="65072" y="3018"/>
                  </a:cubicBezTo>
                  <a:cubicBezTo>
                    <a:pt x="69404" y="4756"/>
                    <a:pt x="73535" y="6978"/>
                    <a:pt x="77363" y="9641"/>
                  </a:cubicBezTo>
                  <a:cubicBezTo>
                    <a:pt x="81150" y="12365"/>
                    <a:pt x="84596" y="15532"/>
                    <a:pt x="87638" y="19074"/>
                  </a:cubicBezTo>
                  <a:lnTo>
                    <a:pt x="77564" y="29109"/>
                  </a:lnTo>
                  <a:cubicBezTo>
                    <a:pt x="75408" y="26153"/>
                    <a:pt x="72910" y="23457"/>
                    <a:pt x="70109" y="21081"/>
                  </a:cubicBezTo>
                  <a:cubicBezTo>
                    <a:pt x="67309" y="18843"/>
                    <a:pt x="64226" y="16987"/>
                    <a:pt x="60942" y="15562"/>
                  </a:cubicBezTo>
                  <a:cubicBezTo>
                    <a:pt x="56973" y="13836"/>
                    <a:pt x="52682" y="12981"/>
                    <a:pt x="48350" y="13053"/>
                  </a:cubicBezTo>
                  <a:cubicBezTo>
                    <a:pt x="43857" y="13037"/>
                    <a:pt x="39424" y="13996"/>
                    <a:pt x="35354" y="15863"/>
                  </a:cubicBezTo>
                  <a:cubicBezTo>
                    <a:pt x="31244" y="17732"/>
                    <a:pt x="27557" y="20393"/>
                    <a:pt x="24475" y="23690"/>
                  </a:cubicBezTo>
                  <a:cubicBezTo>
                    <a:pt x="10573" y="38640"/>
                    <a:pt x="10573" y="61725"/>
                    <a:pt x="24475" y="76675"/>
                  </a:cubicBezTo>
                  <a:cubicBezTo>
                    <a:pt x="27557" y="79972"/>
                    <a:pt x="31244" y="82634"/>
                    <a:pt x="35354" y="84502"/>
                  </a:cubicBezTo>
                  <a:cubicBezTo>
                    <a:pt x="43514" y="88143"/>
                    <a:pt x="52802" y="88253"/>
                    <a:pt x="61043" y="84803"/>
                  </a:cubicBezTo>
                  <a:cubicBezTo>
                    <a:pt x="64468" y="83324"/>
                    <a:pt x="67712" y="81472"/>
                    <a:pt x="70714" y="79284"/>
                  </a:cubicBezTo>
                  <a:cubicBezTo>
                    <a:pt x="73696" y="76984"/>
                    <a:pt x="76335" y="74283"/>
                    <a:pt x="78572" y="71256"/>
                  </a:cubicBezTo>
                  <a:lnTo>
                    <a:pt x="88645" y="80287"/>
                  </a:lnTo>
                  <a:cubicBezTo>
                    <a:pt x="85522" y="84063"/>
                    <a:pt x="81936" y="87432"/>
                    <a:pt x="77967" y="90322"/>
                  </a:cubicBezTo>
                  <a:cubicBezTo>
                    <a:pt x="74018" y="93114"/>
                    <a:pt x="69767" y="95438"/>
                    <a:pt x="65274" y="97246"/>
                  </a:cubicBezTo>
                  <a:cubicBezTo>
                    <a:pt x="59894" y="99426"/>
                    <a:pt x="54152" y="100518"/>
                    <a:pt x="48350" y="100458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" name="Forma libre 64">
              <a:extLst>
                <a:ext uri="{FF2B5EF4-FFF2-40B4-BE49-F238E27FC236}">
                  <a16:creationId xmlns:a16="http://schemas.microsoft.com/office/drawing/2014/main" id="{AEFCA161-1738-0041-B2C1-04DFFDB92B93}"/>
                </a:ext>
              </a:extLst>
            </p:cNvPr>
            <p:cNvSpPr/>
            <p:nvPr/>
          </p:nvSpPr>
          <p:spPr>
            <a:xfrm>
              <a:off x="4544378" y="5940881"/>
              <a:ext cx="98724" cy="100350"/>
            </a:xfrm>
            <a:custGeom>
              <a:avLst/>
              <a:gdLst>
                <a:gd name="connsiteX0" fmla="*/ 49362 w 98724"/>
                <a:gd name="connsiteY0" fmla="*/ 100450 h 100349"/>
                <a:gd name="connsiteX1" fmla="*/ 30121 w 98724"/>
                <a:gd name="connsiteY1" fmla="*/ 96436 h 100349"/>
                <a:gd name="connsiteX2" fmla="*/ 14506 w 98724"/>
                <a:gd name="connsiteY2" fmla="*/ 85799 h 100349"/>
                <a:gd name="connsiteX3" fmla="*/ 3929 w 98724"/>
                <a:gd name="connsiteY3" fmla="*/ 69944 h 100349"/>
                <a:gd name="connsiteX4" fmla="*/ 3929 w 98724"/>
                <a:gd name="connsiteY4" fmla="*/ 30506 h 100349"/>
                <a:gd name="connsiteX5" fmla="*/ 14506 w 98724"/>
                <a:gd name="connsiteY5" fmla="*/ 14551 h 100349"/>
                <a:gd name="connsiteX6" fmla="*/ 30121 w 98724"/>
                <a:gd name="connsiteY6" fmla="*/ 3914 h 100349"/>
                <a:gd name="connsiteX7" fmla="*/ 68603 w 98724"/>
                <a:gd name="connsiteY7" fmla="*/ 3914 h 100349"/>
                <a:gd name="connsiteX8" fmla="*/ 84218 w 98724"/>
                <a:gd name="connsiteY8" fmla="*/ 14551 h 100349"/>
                <a:gd name="connsiteX9" fmla="*/ 94795 w 98724"/>
                <a:gd name="connsiteY9" fmla="*/ 30506 h 100349"/>
                <a:gd name="connsiteX10" fmla="*/ 94795 w 98724"/>
                <a:gd name="connsiteY10" fmla="*/ 69944 h 100349"/>
                <a:gd name="connsiteX11" fmla="*/ 84218 w 98724"/>
                <a:gd name="connsiteY11" fmla="*/ 85799 h 100349"/>
                <a:gd name="connsiteX12" fmla="*/ 68603 w 98724"/>
                <a:gd name="connsiteY12" fmla="*/ 96436 h 100349"/>
                <a:gd name="connsiteX13" fmla="*/ 49362 w 98724"/>
                <a:gd name="connsiteY13" fmla="*/ 100450 h 100349"/>
                <a:gd name="connsiteX14" fmla="*/ 49362 w 98724"/>
                <a:gd name="connsiteY14" fmla="*/ 87404 h 100349"/>
                <a:gd name="connsiteX15" fmla="*/ 62962 w 98724"/>
                <a:gd name="connsiteY15" fmla="*/ 84595 h 100349"/>
                <a:gd name="connsiteX16" fmla="*/ 74144 w 98724"/>
                <a:gd name="connsiteY16" fmla="*/ 76767 h 100349"/>
                <a:gd name="connsiteX17" fmla="*/ 81800 w 98724"/>
                <a:gd name="connsiteY17" fmla="*/ 64926 h 100349"/>
                <a:gd name="connsiteX18" fmla="*/ 81800 w 98724"/>
                <a:gd name="connsiteY18" fmla="*/ 35624 h 100349"/>
                <a:gd name="connsiteX19" fmla="*/ 74144 w 98724"/>
                <a:gd name="connsiteY19" fmla="*/ 23783 h 100349"/>
                <a:gd name="connsiteX20" fmla="*/ 62962 w 98724"/>
                <a:gd name="connsiteY20" fmla="*/ 15956 h 100349"/>
                <a:gd name="connsiteX21" fmla="*/ 35762 w 98724"/>
                <a:gd name="connsiteY21" fmla="*/ 15956 h 100349"/>
                <a:gd name="connsiteX22" fmla="*/ 24580 w 98724"/>
                <a:gd name="connsiteY22" fmla="*/ 23783 h 100349"/>
                <a:gd name="connsiteX23" fmla="*/ 16924 w 98724"/>
                <a:gd name="connsiteY23" fmla="*/ 35624 h 100349"/>
                <a:gd name="connsiteX24" fmla="*/ 16924 w 98724"/>
                <a:gd name="connsiteY24" fmla="*/ 64926 h 100349"/>
                <a:gd name="connsiteX25" fmla="*/ 24580 w 98724"/>
                <a:gd name="connsiteY25" fmla="*/ 76667 h 100349"/>
                <a:gd name="connsiteX26" fmla="*/ 35762 w 98724"/>
                <a:gd name="connsiteY26" fmla="*/ 84494 h 100349"/>
                <a:gd name="connsiteX27" fmla="*/ 49362 w 98724"/>
                <a:gd name="connsiteY27" fmla="*/ 87404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8724" h="100349">
                  <a:moveTo>
                    <a:pt x="49362" y="100450"/>
                  </a:moveTo>
                  <a:cubicBezTo>
                    <a:pt x="42734" y="100468"/>
                    <a:pt x="36185" y="99099"/>
                    <a:pt x="30121" y="96436"/>
                  </a:cubicBezTo>
                  <a:cubicBezTo>
                    <a:pt x="24278" y="93919"/>
                    <a:pt x="18979" y="90309"/>
                    <a:pt x="14506" y="85799"/>
                  </a:cubicBezTo>
                  <a:cubicBezTo>
                    <a:pt x="10013" y="81223"/>
                    <a:pt x="6427" y="75844"/>
                    <a:pt x="3929" y="69944"/>
                  </a:cubicBezTo>
                  <a:cubicBezTo>
                    <a:pt x="-1310" y="57316"/>
                    <a:pt x="-1310" y="43134"/>
                    <a:pt x="3929" y="30506"/>
                  </a:cubicBezTo>
                  <a:cubicBezTo>
                    <a:pt x="6407" y="24566"/>
                    <a:pt x="9993" y="19149"/>
                    <a:pt x="14506" y="14551"/>
                  </a:cubicBezTo>
                  <a:cubicBezTo>
                    <a:pt x="18979" y="10041"/>
                    <a:pt x="24278" y="6430"/>
                    <a:pt x="30121" y="3914"/>
                  </a:cubicBezTo>
                  <a:cubicBezTo>
                    <a:pt x="42411" y="-1305"/>
                    <a:pt x="56313" y="-1305"/>
                    <a:pt x="68603" y="3914"/>
                  </a:cubicBezTo>
                  <a:cubicBezTo>
                    <a:pt x="74446" y="6436"/>
                    <a:pt x="79745" y="10047"/>
                    <a:pt x="84218" y="14551"/>
                  </a:cubicBezTo>
                  <a:cubicBezTo>
                    <a:pt x="88731" y="19149"/>
                    <a:pt x="92317" y="24566"/>
                    <a:pt x="94795" y="30506"/>
                  </a:cubicBezTo>
                  <a:cubicBezTo>
                    <a:pt x="100034" y="43134"/>
                    <a:pt x="100034" y="57316"/>
                    <a:pt x="94795" y="69944"/>
                  </a:cubicBezTo>
                  <a:cubicBezTo>
                    <a:pt x="92297" y="75844"/>
                    <a:pt x="88711" y="81223"/>
                    <a:pt x="84218" y="85799"/>
                  </a:cubicBezTo>
                  <a:cubicBezTo>
                    <a:pt x="79745" y="90303"/>
                    <a:pt x="74446" y="93913"/>
                    <a:pt x="68603" y="96436"/>
                  </a:cubicBezTo>
                  <a:cubicBezTo>
                    <a:pt x="62539" y="99097"/>
                    <a:pt x="55991" y="100466"/>
                    <a:pt x="49362" y="100450"/>
                  </a:cubicBezTo>
                  <a:close/>
                  <a:moveTo>
                    <a:pt x="49362" y="87404"/>
                  </a:moveTo>
                  <a:cubicBezTo>
                    <a:pt x="54036" y="87433"/>
                    <a:pt x="58671" y="86475"/>
                    <a:pt x="62962" y="84595"/>
                  </a:cubicBezTo>
                  <a:cubicBezTo>
                    <a:pt x="67173" y="82744"/>
                    <a:pt x="70961" y="80085"/>
                    <a:pt x="74144" y="76767"/>
                  </a:cubicBezTo>
                  <a:cubicBezTo>
                    <a:pt x="77428" y="73333"/>
                    <a:pt x="80007" y="69317"/>
                    <a:pt x="81800" y="64926"/>
                  </a:cubicBezTo>
                  <a:cubicBezTo>
                    <a:pt x="85568" y="55517"/>
                    <a:pt x="85568" y="45033"/>
                    <a:pt x="81800" y="35624"/>
                  </a:cubicBezTo>
                  <a:cubicBezTo>
                    <a:pt x="80007" y="31233"/>
                    <a:pt x="77428" y="27217"/>
                    <a:pt x="74144" y="23783"/>
                  </a:cubicBezTo>
                  <a:cubicBezTo>
                    <a:pt x="70961" y="20465"/>
                    <a:pt x="67173" y="17806"/>
                    <a:pt x="62962" y="15956"/>
                  </a:cubicBezTo>
                  <a:cubicBezTo>
                    <a:pt x="54278" y="12217"/>
                    <a:pt x="44446" y="12217"/>
                    <a:pt x="35762" y="15956"/>
                  </a:cubicBezTo>
                  <a:cubicBezTo>
                    <a:pt x="31551" y="17806"/>
                    <a:pt x="27764" y="20465"/>
                    <a:pt x="24580" y="23783"/>
                  </a:cubicBezTo>
                  <a:cubicBezTo>
                    <a:pt x="21296" y="27211"/>
                    <a:pt x="18697" y="31231"/>
                    <a:pt x="16924" y="35624"/>
                  </a:cubicBezTo>
                  <a:cubicBezTo>
                    <a:pt x="13156" y="45033"/>
                    <a:pt x="13156" y="55517"/>
                    <a:pt x="16924" y="64926"/>
                  </a:cubicBezTo>
                  <a:cubicBezTo>
                    <a:pt x="18677" y="69299"/>
                    <a:pt x="21276" y="73287"/>
                    <a:pt x="24580" y="76667"/>
                  </a:cubicBezTo>
                  <a:cubicBezTo>
                    <a:pt x="27804" y="79934"/>
                    <a:pt x="31592" y="82586"/>
                    <a:pt x="35762" y="84494"/>
                  </a:cubicBezTo>
                  <a:cubicBezTo>
                    <a:pt x="40034" y="86445"/>
                    <a:pt x="44668" y="87439"/>
                    <a:pt x="49362" y="87404"/>
                  </a:cubicBez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" name="Forma libre 65">
              <a:extLst>
                <a:ext uri="{FF2B5EF4-FFF2-40B4-BE49-F238E27FC236}">
                  <a16:creationId xmlns:a16="http://schemas.microsoft.com/office/drawing/2014/main" id="{46EAD3E1-3D03-4D44-9164-012A1F354B01}"/>
                </a:ext>
              </a:extLst>
            </p:cNvPr>
            <p:cNvSpPr/>
            <p:nvPr/>
          </p:nvSpPr>
          <p:spPr>
            <a:xfrm>
              <a:off x="4668287" y="5940967"/>
              <a:ext cx="143050" cy="98343"/>
            </a:xfrm>
            <a:custGeom>
              <a:avLst/>
              <a:gdLst>
                <a:gd name="connsiteX0" fmla="*/ 0 w 143049"/>
                <a:gd name="connsiteY0" fmla="*/ 2021 h 98342"/>
                <a:gd name="connsiteX1" fmla="*/ 14103 w 143049"/>
                <a:gd name="connsiteY1" fmla="*/ 2021 h 98342"/>
                <a:gd name="connsiteX2" fmla="*/ 14103 w 143049"/>
                <a:gd name="connsiteY2" fmla="*/ 14063 h 98342"/>
                <a:gd name="connsiteX3" fmla="*/ 20551 w 143049"/>
                <a:gd name="connsiteY3" fmla="*/ 7039 h 98342"/>
                <a:gd name="connsiteX4" fmla="*/ 29013 w 143049"/>
                <a:gd name="connsiteY4" fmla="*/ 2222 h 98342"/>
                <a:gd name="connsiteX5" fmla="*/ 41303 w 143049"/>
                <a:gd name="connsiteY5" fmla="*/ 14 h 98342"/>
                <a:gd name="connsiteX6" fmla="*/ 56011 w 143049"/>
                <a:gd name="connsiteY6" fmla="*/ 2724 h 98342"/>
                <a:gd name="connsiteX7" fmla="*/ 65682 w 143049"/>
                <a:gd name="connsiteY7" fmla="*/ 8644 h 98342"/>
                <a:gd name="connsiteX8" fmla="*/ 72532 w 143049"/>
                <a:gd name="connsiteY8" fmla="*/ 17074 h 98342"/>
                <a:gd name="connsiteX9" fmla="*/ 79987 w 143049"/>
                <a:gd name="connsiteY9" fmla="*/ 8644 h 98342"/>
                <a:gd name="connsiteX10" fmla="*/ 90363 w 143049"/>
                <a:gd name="connsiteY10" fmla="*/ 2724 h 98342"/>
                <a:gd name="connsiteX11" fmla="*/ 105776 w 143049"/>
                <a:gd name="connsiteY11" fmla="*/ 14 h 98342"/>
                <a:gd name="connsiteX12" fmla="*/ 120484 w 143049"/>
                <a:gd name="connsiteY12" fmla="*/ 2623 h 98342"/>
                <a:gd name="connsiteX13" fmla="*/ 132371 w 143049"/>
                <a:gd name="connsiteY13" fmla="*/ 10451 h 98342"/>
                <a:gd name="connsiteX14" fmla="*/ 140229 w 143049"/>
                <a:gd name="connsiteY14" fmla="*/ 23396 h 98342"/>
                <a:gd name="connsiteX15" fmla="*/ 143050 w 143049"/>
                <a:gd name="connsiteY15" fmla="*/ 41158 h 98342"/>
                <a:gd name="connsiteX16" fmla="*/ 143050 w 143049"/>
                <a:gd name="connsiteY16" fmla="*/ 98357 h 98342"/>
                <a:gd name="connsiteX17" fmla="*/ 128946 w 143049"/>
                <a:gd name="connsiteY17" fmla="*/ 98357 h 98342"/>
                <a:gd name="connsiteX18" fmla="*/ 128946 w 143049"/>
                <a:gd name="connsiteY18" fmla="*/ 41158 h 98342"/>
                <a:gd name="connsiteX19" fmla="*/ 122197 w 143049"/>
                <a:gd name="connsiteY19" fmla="*/ 20185 h 98342"/>
                <a:gd name="connsiteX20" fmla="*/ 104769 w 143049"/>
                <a:gd name="connsiteY20" fmla="*/ 13060 h 98342"/>
                <a:gd name="connsiteX21" fmla="*/ 94695 w 143049"/>
                <a:gd name="connsiteY21" fmla="*/ 15267 h 98342"/>
                <a:gd name="connsiteX22" fmla="*/ 86333 w 143049"/>
                <a:gd name="connsiteY22" fmla="*/ 21589 h 98342"/>
                <a:gd name="connsiteX23" fmla="*/ 80591 w 143049"/>
                <a:gd name="connsiteY23" fmla="*/ 31624 h 98342"/>
                <a:gd name="connsiteX24" fmla="*/ 78577 w 143049"/>
                <a:gd name="connsiteY24" fmla="*/ 45071 h 98342"/>
                <a:gd name="connsiteX25" fmla="*/ 78577 w 143049"/>
                <a:gd name="connsiteY25" fmla="*/ 98257 h 98342"/>
                <a:gd name="connsiteX26" fmla="*/ 64473 w 143049"/>
                <a:gd name="connsiteY26" fmla="*/ 98257 h 98342"/>
                <a:gd name="connsiteX27" fmla="*/ 64473 w 143049"/>
                <a:gd name="connsiteY27" fmla="*/ 41057 h 98342"/>
                <a:gd name="connsiteX28" fmla="*/ 57724 w 143049"/>
                <a:gd name="connsiteY28" fmla="*/ 20185 h 98342"/>
                <a:gd name="connsiteX29" fmla="*/ 40296 w 143049"/>
                <a:gd name="connsiteY29" fmla="*/ 12959 h 98342"/>
                <a:gd name="connsiteX30" fmla="*/ 30222 w 143049"/>
                <a:gd name="connsiteY30" fmla="*/ 15167 h 98342"/>
                <a:gd name="connsiteX31" fmla="*/ 21860 w 143049"/>
                <a:gd name="connsiteY31" fmla="*/ 21489 h 98342"/>
                <a:gd name="connsiteX32" fmla="*/ 16118 w 143049"/>
                <a:gd name="connsiteY32" fmla="*/ 31524 h 98342"/>
                <a:gd name="connsiteX33" fmla="*/ 14103 w 143049"/>
                <a:gd name="connsiteY33" fmla="*/ 44971 h 98342"/>
                <a:gd name="connsiteX34" fmla="*/ 14103 w 143049"/>
                <a:gd name="connsiteY34" fmla="*/ 98156 h 98342"/>
                <a:gd name="connsiteX35" fmla="*/ 0 w 143049"/>
                <a:gd name="connsiteY35" fmla="*/ 98156 h 9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3049" h="98342">
                  <a:moveTo>
                    <a:pt x="0" y="2021"/>
                  </a:moveTo>
                  <a:lnTo>
                    <a:pt x="14103" y="2021"/>
                  </a:lnTo>
                  <a:lnTo>
                    <a:pt x="14103" y="14063"/>
                  </a:lnTo>
                  <a:cubicBezTo>
                    <a:pt x="15917" y="11436"/>
                    <a:pt x="18093" y="9072"/>
                    <a:pt x="20551" y="7039"/>
                  </a:cubicBezTo>
                  <a:cubicBezTo>
                    <a:pt x="23170" y="5098"/>
                    <a:pt x="26011" y="3480"/>
                    <a:pt x="29013" y="2222"/>
                  </a:cubicBezTo>
                  <a:cubicBezTo>
                    <a:pt x="32921" y="651"/>
                    <a:pt x="37092" y="-102"/>
                    <a:pt x="41303" y="14"/>
                  </a:cubicBezTo>
                  <a:cubicBezTo>
                    <a:pt x="46340" y="-126"/>
                    <a:pt x="51357" y="797"/>
                    <a:pt x="56011" y="2724"/>
                  </a:cubicBezTo>
                  <a:cubicBezTo>
                    <a:pt x="59517" y="4201"/>
                    <a:pt x="62780" y="6198"/>
                    <a:pt x="65682" y="8644"/>
                  </a:cubicBezTo>
                  <a:cubicBezTo>
                    <a:pt x="68462" y="11011"/>
                    <a:pt x="70779" y="13869"/>
                    <a:pt x="72532" y="17074"/>
                  </a:cubicBezTo>
                  <a:cubicBezTo>
                    <a:pt x="74446" y="13810"/>
                    <a:pt x="76985" y="10948"/>
                    <a:pt x="79987" y="8644"/>
                  </a:cubicBezTo>
                  <a:cubicBezTo>
                    <a:pt x="83170" y="6216"/>
                    <a:pt x="86656" y="4225"/>
                    <a:pt x="90363" y="2724"/>
                  </a:cubicBezTo>
                  <a:cubicBezTo>
                    <a:pt x="95259" y="795"/>
                    <a:pt x="100518" y="-128"/>
                    <a:pt x="105776" y="14"/>
                  </a:cubicBezTo>
                  <a:cubicBezTo>
                    <a:pt x="110793" y="-28"/>
                    <a:pt x="115790" y="857"/>
                    <a:pt x="120484" y="2623"/>
                  </a:cubicBezTo>
                  <a:cubicBezTo>
                    <a:pt x="124977" y="4327"/>
                    <a:pt x="129047" y="7001"/>
                    <a:pt x="132371" y="10451"/>
                  </a:cubicBezTo>
                  <a:cubicBezTo>
                    <a:pt x="135877" y="14172"/>
                    <a:pt x="138537" y="18581"/>
                    <a:pt x="140229" y="23396"/>
                  </a:cubicBezTo>
                  <a:cubicBezTo>
                    <a:pt x="142203" y="29108"/>
                    <a:pt x="143150" y="35119"/>
                    <a:pt x="143050" y="41158"/>
                  </a:cubicBezTo>
                  <a:lnTo>
                    <a:pt x="143050" y="98357"/>
                  </a:lnTo>
                  <a:lnTo>
                    <a:pt x="128946" y="98357"/>
                  </a:lnTo>
                  <a:lnTo>
                    <a:pt x="128946" y="41158"/>
                  </a:lnTo>
                  <a:cubicBezTo>
                    <a:pt x="128946" y="31925"/>
                    <a:pt x="126690" y="24935"/>
                    <a:pt x="122197" y="20185"/>
                  </a:cubicBezTo>
                  <a:cubicBezTo>
                    <a:pt x="117683" y="15428"/>
                    <a:pt x="111337" y="12833"/>
                    <a:pt x="104769" y="13060"/>
                  </a:cubicBezTo>
                  <a:cubicBezTo>
                    <a:pt x="101283" y="13036"/>
                    <a:pt x="97838" y="13790"/>
                    <a:pt x="94695" y="15267"/>
                  </a:cubicBezTo>
                  <a:cubicBezTo>
                    <a:pt x="91491" y="16765"/>
                    <a:pt x="88650" y="18920"/>
                    <a:pt x="86333" y="21589"/>
                  </a:cubicBezTo>
                  <a:cubicBezTo>
                    <a:pt x="83795" y="24538"/>
                    <a:pt x="81840" y="27946"/>
                    <a:pt x="80591" y="31624"/>
                  </a:cubicBezTo>
                  <a:cubicBezTo>
                    <a:pt x="79161" y="35962"/>
                    <a:pt x="78476" y="40507"/>
                    <a:pt x="78577" y="45071"/>
                  </a:cubicBezTo>
                  <a:lnTo>
                    <a:pt x="78577" y="98257"/>
                  </a:lnTo>
                  <a:lnTo>
                    <a:pt x="64473" y="98257"/>
                  </a:lnTo>
                  <a:lnTo>
                    <a:pt x="64473" y="41057"/>
                  </a:lnTo>
                  <a:cubicBezTo>
                    <a:pt x="64473" y="31960"/>
                    <a:pt x="62217" y="25001"/>
                    <a:pt x="57724" y="20185"/>
                  </a:cubicBezTo>
                  <a:cubicBezTo>
                    <a:pt x="53230" y="15378"/>
                    <a:pt x="46884" y="12743"/>
                    <a:pt x="40296" y="12959"/>
                  </a:cubicBezTo>
                  <a:cubicBezTo>
                    <a:pt x="36810" y="12935"/>
                    <a:pt x="33365" y="13690"/>
                    <a:pt x="30222" y="15167"/>
                  </a:cubicBezTo>
                  <a:cubicBezTo>
                    <a:pt x="27018" y="16664"/>
                    <a:pt x="24177" y="18820"/>
                    <a:pt x="21860" y="21489"/>
                  </a:cubicBezTo>
                  <a:cubicBezTo>
                    <a:pt x="19322" y="24437"/>
                    <a:pt x="17367" y="27845"/>
                    <a:pt x="16118" y="31524"/>
                  </a:cubicBezTo>
                  <a:cubicBezTo>
                    <a:pt x="14688" y="35861"/>
                    <a:pt x="14003" y="40407"/>
                    <a:pt x="14103" y="44971"/>
                  </a:cubicBezTo>
                  <a:lnTo>
                    <a:pt x="14103" y="98156"/>
                  </a:lnTo>
                  <a:lnTo>
                    <a:pt x="0" y="98156"/>
                  </a:lnTo>
                  <a:close/>
                </a:path>
              </a:pathLst>
            </a:custGeom>
            <a:solidFill>
              <a:srgbClr val="1D1D1B"/>
            </a:solidFill>
            <a:ln w="2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pic>
        <p:nvPicPr>
          <p:cNvPr id="67" name="Gráfico 66">
            <a:extLst>
              <a:ext uri="{FF2B5EF4-FFF2-40B4-BE49-F238E27FC236}">
                <a16:creationId xmlns:a16="http://schemas.microsoft.com/office/drawing/2014/main" id="{45D0DBB4-DB18-4E1B-BACC-BE2687107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492" y="3086925"/>
            <a:ext cx="3901236" cy="17324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2B65AA9-9507-1A4A-9D09-F21E0BAB6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358" y="549274"/>
            <a:ext cx="3386262" cy="61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58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202C1C1-8530-5243-A8AF-CBE385F7C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72" y="549274"/>
            <a:ext cx="1620000" cy="29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88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2A01B857-BC1A-4351-B917-CBF7B8BED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937" y="1946325"/>
            <a:ext cx="673100" cy="6731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3C798A09-3DE1-4210-81AC-9409AD13D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937" y="2541273"/>
            <a:ext cx="673100" cy="67310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9259D424-C750-4EE2-89B2-4ABE62EDD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937" y="3136221"/>
            <a:ext cx="673100" cy="673100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E1DCB2B6-A423-4133-A683-8AFD7872C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506" y="4326117"/>
            <a:ext cx="671963" cy="67310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12CCFB1C-69B6-428A-A0B4-D5DBC528B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9937" y="4921065"/>
            <a:ext cx="673100" cy="67310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47B83D3-AE3D-417C-ABBA-E3FF30CC95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0506" y="3731169"/>
            <a:ext cx="671963" cy="6731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0F792C13-90D7-4544-97EB-F0A6BB28C9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0506" y="5516016"/>
            <a:ext cx="671963" cy="673100"/>
          </a:xfrm>
          <a:prstGeom prst="rect">
            <a:avLst/>
          </a:prstGeom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7CD73433-E1FC-4244-A16C-288BAA2C995C}"/>
              </a:ext>
            </a:extLst>
          </p:cNvPr>
          <p:cNvSpPr/>
          <p:nvPr/>
        </p:nvSpPr>
        <p:spPr>
          <a:xfrm>
            <a:off x="11518900" y="0"/>
            <a:ext cx="6731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CBD50707-854E-45F0-9661-4EEC329BB197}"/>
              </a:ext>
            </a:extLst>
          </p:cNvPr>
          <p:cNvSpPr txBox="1"/>
          <p:nvPr/>
        </p:nvSpPr>
        <p:spPr>
          <a:xfrm>
            <a:off x="1376589" y="1235419"/>
            <a:ext cx="7967436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s-ES" sz="2800" dirty="0">
                <a:latin typeface="IBM Plex Sans Light" panose="020B0403050203000203" pitchFamily="34" charset="0"/>
              </a:rPr>
              <a:t>Sectores estratégicos de actuación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186B708-DEEA-4A2E-B84F-B74FD908FEA7}"/>
              </a:ext>
            </a:extLst>
          </p:cNvPr>
          <p:cNvSpPr txBox="1"/>
          <p:nvPr/>
        </p:nvSpPr>
        <p:spPr>
          <a:xfrm>
            <a:off x="2969809" y="2086107"/>
            <a:ext cx="7183482" cy="369332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r>
              <a:rPr lang="es-ES" b="1" dirty="0">
                <a:solidFill>
                  <a:schemeClr val="accent4"/>
                </a:solidFill>
                <a:latin typeface="IBM Plex Sans Light"/>
              </a:rPr>
              <a:t>Aeroespacial y Procesos Productivos.   </a:t>
            </a:r>
            <a:r>
              <a:rPr lang="es-ES" dirty="0">
                <a:solidFill>
                  <a:schemeClr val="accent4"/>
                </a:solidFill>
                <a:latin typeface="IBM Plex Sans Light"/>
              </a:rPr>
              <a:t>175 proyectos (20%)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94F4CFE-BC5C-49FE-863A-8574BA36EC03}"/>
              </a:ext>
            </a:extLst>
          </p:cNvPr>
          <p:cNvSpPr txBox="1"/>
          <p:nvPr/>
        </p:nvSpPr>
        <p:spPr>
          <a:xfrm>
            <a:off x="2949870" y="2683072"/>
            <a:ext cx="6810520" cy="369332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r>
              <a:rPr lang="es-ES" b="1" dirty="0">
                <a:solidFill>
                  <a:schemeClr val="accent6"/>
                </a:solidFill>
                <a:latin typeface="IBM Plex Sans Light"/>
              </a:rPr>
              <a:t>Agroalimentario.   </a:t>
            </a:r>
            <a:r>
              <a:rPr lang="es-ES" dirty="0">
                <a:solidFill>
                  <a:schemeClr val="accent6"/>
                </a:solidFill>
                <a:latin typeface="IBM Plex Sans Light"/>
              </a:rPr>
              <a:t>91 proyectos (11%)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BACDD5A7-2DBD-4CF2-A796-1D1EB91EE109}"/>
              </a:ext>
            </a:extLst>
          </p:cNvPr>
          <p:cNvSpPr txBox="1"/>
          <p:nvPr/>
        </p:nvSpPr>
        <p:spPr>
          <a:xfrm>
            <a:off x="2950759" y="3280037"/>
            <a:ext cx="6810520" cy="369332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r>
              <a:rPr lang="es-ES" b="1" dirty="0">
                <a:solidFill>
                  <a:srgbClr val="7DC189"/>
                </a:solidFill>
                <a:latin typeface="IBM Plex Sans Light"/>
              </a:rPr>
              <a:t>Biotecnológico.   102</a:t>
            </a:r>
            <a:r>
              <a:rPr lang="es-ES" dirty="0">
                <a:solidFill>
                  <a:srgbClr val="7DC189"/>
                </a:solidFill>
                <a:latin typeface="IBM Plex Sans Light"/>
              </a:rPr>
              <a:t> proyectos (12%)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E84BE276-2B38-4F93-8CAA-D7FCABB51220}"/>
              </a:ext>
            </a:extLst>
          </p:cNvPr>
          <p:cNvSpPr txBox="1"/>
          <p:nvPr/>
        </p:nvSpPr>
        <p:spPr>
          <a:xfrm>
            <a:off x="2979334" y="3877002"/>
            <a:ext cx="6810520" cy="369332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r>
              <a:rPr lang="es-ES" b="1" dirty="0">
                <a:solidFill>
                  <a:schemeClr val="bg2">
                    <a:lumMod val="75000"/>
                  </a:schemeClr>
                </a:solidFill>
                <a:latin typeface="IBM Plex Sans Light"/>
              </a:rPr>
              <a:t>Edificación y Obra Civil.   61</a:t>
            </a: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IBM Plex Sans Light"/>
              </a:rPr>
              <a:t> proyectos (7%)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72A78708-5C5C-4DC0-AA35-61FB1466E4E2}"/>
              </a:ext>
            </a:extLst>
          </p:cNvPr>
          <p:cNvSpPr txBox="1"/>
          <p:nvPr/>
        </p:nvSpPr>
        <p:spPr>
          <a:xfrm>
            <a:off x="2988859" y="4473967"/>
            <a:ext cx="6810520" cy="369332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r>
              <a:rPr lang="es-ES" b="1" dirty="0">
                <a:solidFill>
                  <a:schemeClr val="accent2"/>
                </a:solidFill>
                <a:latin typeface="IBM Plex Sans Light"/>
              </a:rPr>
              <a:t>Energía y Medio Ambiente.   </a:t>
            </a:r>
            <a:r>
              <a:rPr lang="es-ES" dirty="0">
                <a:solidFill>
                  <a:schemeClr val="accent2"/>
                </a:solidFill>
                <a:latin typeface="IBM Plex Sans Light"/>
              </a:rPr>
              <a:t>193 proyectos (23%)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1FC8F894-8911-4E91-B1BF-752AAF5A6380}"/>
              </a:ext>
            </a:extLst>
          </p:cNvPr>
          <p:cNvSpPr txBox="1"/>
          <p:nvPr/>
        </p:nvSpPr>
        <p:spPr>
          <a:xfrm>
            <a:off x="2979334" y="5070932"/>
            <a:ext cx="6810520" cy="369332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r>
              <a:rPr lang="es-ES" b="1" dirty="0">
                <a:solidFill>
                  <a:schemeClr val="accent3"/>
                </a:solidFill>
                <a:latin typeface="IBM Plex Sans Light"/>
              </a:rPr>
              <a:t>Ocio y Turismo.   </a:t>
            </a:r>
            <a:r>
              <a:rPr lang="es-ES" dirty="0">
                <a:solidFill>
                  <a:schemeClr val="accent3"/>
                </a:solidFill>
                <a:latin typeface="IBM Plex Sans Light"/>
              </a:rPr>
              <a:t>29 proyectos (3%)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5EB9E8F-1CED-492A-AAE0-BA2C8B6F2F98}"/>
              </a:ext>
            </a:extLst>
          </p:cNvPr>
          <p:cNvSpPr txBox="1"/>
          <p:nvPr/>
        </p:nvSpPr>
        <p:spPr>
          <a:xfrm>
            <a:off x="2988859" y="5667900"/>
            <a:ext cx="681052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45720" rIns="91440" bIns="45720" rtlCol="0" anchor="t">
            <a:spAutoFit/>
          </a:bodyPr>
          <a:lstStyle/>
          <a:p>
            <a:r>
              <a:rPr lang="es-ES" b="1" dirty="0">
                <a:solidFill>
                  <a:schemeClr val="accent5"/>
                </a:solidFill>
                <a:latin typeface="IBM Plex Sans Light"/>
              </a:rPr>
              <a:t>TIC.   </a:t>
            </a:r>
            <a:r>
              <a:rPr lang="es-ES" dirty="0">
                <a:solidFill>
                  <a:schemeClr val="accent5"/>
                </a:solidFill>
                <a:latin typeface="IBM Plex Sans Light"/>
              </a:rPr>
              <a:t>206 proyectos (24%)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8F327BE3-8CEF-45E8-BD6A-D3AD92D8210F}"/>
              </a:ext>
            </a:extLst>
          </p:cNvPr>
          <p:cNvSpPr txBox="1"/>
          <p:nvPr/>
        </p:nvSpPr>
        <p:spPr>
          <a:xfrm rot="5400000">
            <a:off x="10339814" y="1911021"/>
            <a:ext cx="3031268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s-ES" sz="1400">
                <a:latin typeface="IBM Plex Sans Medium" panose="020B0603050203000203" pitchFamily="34" charset="0"/>
              </a:rPr>
              <a:t>Conoce CTA</a:t>
            </a:r>
            <a:r>
              <a:rPr lang="es-ES" sz="1400" i="1">
                <a:latin typeface="IBM Plex Sans Light" panose="020B0403050203000203" pitchFamily="34" charset="0"/>
              </a:rPr>
              <a:t> </a:t>
            </a:r>
            <a:r>
              <a:rPr lang="es-ES" sz="1400">
                <a:solidFill>
                  <a:schemeClr val="bg1"/>
                </a:solidFill>
                <a:latin typeface="IBM Plex Sans" panose="020B0503050203000203" pitchFamily="34" charset="0"/>
              </a:rPr>
              <a:t>| </a:t>
            </a:r>
            <a:r>
              <a:rPr lang="es-ES" sz="1400" i="1">
                <a:latin typeface="IBM Plex Sans Light" panose="020B0403050203000203" pitchFamily="34" charset="0"/>
              </a:rPr>
              <a:t>Acelera tu innovación</a:t>
            </a:r>
            <a:r>
              <a:rPr lang="es-ES" sz="1400">
                <a:latin typeface="IBM Plex Sans" panose="020B0503050203000203" pitchFamily="34" charset="0"/>
              </a:rPr>
              <a:t> </a:t>
            </a:r>
            <a:endParaRPr lang="es-ES" sz="1400">
              <a:latin typeface="IBM Plex Sans Medium" panose="020B0603050203000203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FE7C1BFF-9BFC-FC41-BB82-A02D37B55C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072" y="549275"/>
            <a:ext cx="1620000" cy="2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58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37535332-EE78-6441-9B86-36913A0991F9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6378" r="38893"/>
          <a:stretch/>
        </p:blipFill>
        <p:spPr>
          <a:xfrm>
            <a:off x="-807" y="6212"/>
            <a:ext cx="3207834" cy="685178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3B9DD49-7842-4D79-A8AA-9BE5D12B66BF}"/>
              </a:ext>
            </a:extLst>
          </p:cNvPr>
          <p:cNvSpPr/>
          <p:nvPr/>
        </p:nvSpPr>
        <p:spPr>
          <a:xfrm>
            <a:off x="11518900" y="0"/>
            <a:ext cx="673100" cy="6858000"/>
          </a:xfrm>
          <a:prstGeom prst="rect">
            <a:avLst/>
          </a:prstGeom>
          <a:solidFill>
            <a:srgbClr val="FE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C5DBE58-3D56-4AE7-843E-ECB5C7391188}"/>
              </a:ext>
            </a:extLst>
          </p:cNvPr>
          <p:cNvSpPr/>
          <p:nvPr/>
        </p:nvSpPr>
        <p:spPr>
          <a:xfrm>
            <a:off x="-1509371" y="0"/>
            <a:ext cx="1406751" cy="1118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" name="Gráfico 2">
            <a:extLst>
              <a:ext uri="{FF2B5EF4-FFF2-40B4-BE49-F238E27FC236}">
                <a16:creationId xmlns:a16="http://schemas.microsoft.com/office/drawing/2014/main" id="{6904B277-7C99-4999-A159-89EF9ACC6CE6}"/>
              </a:ext>
            </a:extLst>
          </p:cNvPr>
          <p:cNvGrpSpPr/>
          <p:nvPr/>
        </p:nvGrpSpPr>
        <p:grpSpPr>
          <a:xfrm>
            <a:off x="804558" y="549276"/>
            <a:ext cx="843423" cy="287338"/>
            <a:chOff x="2848706" y="854141"/>
            <a:chExt cx="2065591" cy="703707"/>
          </a:xfrm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3F36A562-0852-4AA5-A531-3529E80B7E2A}"/>
                </a:ext>
              </a:extLst>
            </p:cNvPr>
            <p:cNvSpPr/>
            <p:nvPr/>
          </p:nvSpPr>
          <p:spPr>
            <a:xfrm>
              <a:off x="2848706" y="854141"/>
              <a:ext cx="633126" cy="703707"/>
            </a:xfrm>
            <a:custGeom>
              <a:avLst/>
              <a:gdLst>
                <a:gd name="connsiteX0" fmla="*/ 564737 w 633126"/>
                <a:gd name="connsiteY0" fmla="*/ 513302 h 703707"/>
                <a:gd name="connsiteX1" fmla="*/ 361569 w 633126"/>
                <a:gd name="connsiteY1" fmla="*/ 606076 h 703707"/>
                <a:gd name="connsiteX2" fmla="*/ 107442 w 633126"/>
                <a:gd name="connsiteY2" fmla="*/ 351949 h 703707"/>
                <a:gd name="connsiteX3" fmla="*/ 361569 w 633126"/>
                <a:gd name="connsiteY3" fmla="*/ 97822 h 703707"/>
                <a:gd name="connsiteX4" fmla="*/ 552069 w 633126"/>
                <a:gd name="connsiteY4" fmla="*/ 177165 h 703707"/>
                <a:gd name="connsiteX5" fmla="*/ 620363 w 633126"/>
                <a:gd name="connsiteY5" fmla="*/ 108871 h 703707"/>
                <a:gd name="connsiteX6" fmla="*/ 361664 w 633126"/>
                <a:gd name="connsiteY6" fmla="*/ 0 h 703707"/>
                <a:gd name="connsiteX7" fmla="*/ 0 w 633126"/>
                <a:gd name="connsiteY7" fmla="*/ 351854 h 703707"/>
                <a:gd name="connsiteX8" fmla="*/ 361664 w 633126"/>
                <a:gd name="connsiteY8" fmla="*/ 703707 h 703707"/>
                <a:gd name="connsiteX9" fmla="*/ 633127 w 633126"/>
                <a:gd name="connsiteY9" fmla="*/ 581406 h 703707"/>
                <a:gd name="connsiteX10" fmla="*/ 564737 w 633126"/>
                <a:gd name="connsiteY10" fmla="*/ 513302 h 703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3126" h="703707">
                  <a:moveTo>
                    <a:pt x="564737" y="513302"/>
                  </a:moveTo>
                  <a:cubicBezTo>
                    <a:pt x="538829" y="542639"/>
                    <a:pt x="470535" y="606076"/>
                    <a:pt x="361569" y="606076"/>
                  </a:cubicBezTo>
                  <a:cubicBezTo>
                    <a:pt x="219837" y="606076"/>
                    <a:pt x="107442" y="493681"/>
                    <a:pt x="107442" y="351949"/>
                  </a:cubicBezTo>
                  <a:cubicBezTo>
                    <a:pt x="107442" y="210217"/>
                    <a:pt x="219837" y="97822"/>
                    <a:pt x="361569" y="97822"/>
                  </a:cubicBezTo>
                  <a:cubicBezTo>
                    <a:pt x="459581" y="97822"/>
                    <a:pt x="522541" y="146875"/>
                    <a:pt x="552069" y="177165"/>
                  </a:cubicBezTo>
                  <a:lnTo>
                    <a:pt x="620363" y="108871"/>
                  </a:lnTo>
                  <a:cubicBezTo>
                    <a:pt x="584168" y="71057"/>
                    <a:pt x="498062" y="0"/>
                    <a:pt x="361664" y="0"/>
                  </a:cubicBezTo>
                  <a:cubicBezTo>
                    <a:pt x="156401" y="0"/>
                    <a:pt x="0" y="156400"/>
                    <a:pt x="0" y="351854"/>
                  </a:cubicBezTo>
                  <a:cubicBezTo>
                    <a:pt x="0" y="547402"/>
                    <a:pt x="156401" y="703707"/>
                    <a:pt x="361664" y="703707"/>
                  </a:cubicBezTo>
                  <a:cubicBezTo>
                    <a:pt x="509968" y="703707"/>
                    <a:pt x="602075" y="616553"/>
                    <a:pt x="633127" y="581406"/>
                  </a:cubicBezTo>
                  <a:lnTo>
                    <a:pt x="564737" y="51330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6E660919-EBB3-4D85-B416-13CDA9A55F4E}"/>
                </a:ext>
              </a:extLst>
            </p:cNvPr>
            <p:cNvSpPr/>
            <p:nvPr/>
          </p:nvSpPr>
          <p:spPr>
            <a:xfrm>
              <a:off x="3654616" y="863952"/>
              <a:ext cx="489489" cy="684180"/>
            </a:xfrm>
            <a:custGeom>
              <a:avLst/>
              <a:gdLst>
                <a:gd name="connsiteX0" fmla="*/ 190976 w 489489"/>
                <a:gd name="connsiteY0" fmla="*/ 102680 h 684180"/>
                <a:gd name="connsiteX1" fmla="*/ 0 w 489489"/>
                <a:gd name="connsiteY1" fmla="*/ 102680 h 684180"/>
                <a:gd name="connsiteX2" fmla="*/ 0 w 489489"/>
                <a:gd name="connsiteY2" fmla="*/ 0 h 684180"/>
                <a:gd name="connsiteX3" fmla="*/ 489490 w 489489"/>
                <a:gd name="connsiteY3" fmla="*/ 0 h 684180"/>
                <a:gd name="connsiteX4" fmla="*/ 489490 w 489489"/>
                <a:gd name="connsiteY4" fmla="*/ 102584 h 684180"/>
                <a:gd name="connsiteX5" fmla="*/ 298513 w 489489"/>
                <a:gd name="connsiteY5" fmla="*/ 102584 h 684180"/>
                <a:gd name="connsiteX6" fmla="*/ 298513 w 489489"/>
                <a:gd name="connsiteY6" fmla="*/ 684181 h 684180"/>
                <a:gd name="connsiteX7" fmla="*/ 190976 w 489489"/>
                <a:gd name="connsiteY7" fmla="*/ 684181 h 684180"/>
                <a:gd name="connsiteX8" fmla="*/ 190976 w 489489"/>
                <a:gd name="connsiteY8" fmla="*/ 102680 h 68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489" h="684180">
                  <a:moveTo>
                    <a:pt x="190976" y="102680"/>
                  </a:moveTo>
                  <a:lnTo>
                    <a:pt x="0" y="102680"/>
                  </a:lnTo>
                  <a:lnTo>
                    <a:pt x="0" y="0"/>
                  </a:lnTo>
                  <a:lnTo>
                    <a:pt x="489490" y="0"/>
                  </a:lnTo>
                  <a:lnTo>
                    <a:pt x="489490" y="102584"/>
                  </a:lnTo>
                  <a:lnTo>
                    <a:pt x="298513" y="102584"/>
                  </a:lnTo>
                  <a:lnTo>
                    <a:pt x="298513" y="684181"/>
                  </a:lnTo>
                  <a:lnTo>
                    <a:pt x="190976" y="684181"/>
                  </a:lnTo>
                  <a:lnTo>
                    <a:pt x="190976" y="10268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7" name="Gráfico 2">
              <a:extLst>
                <a:ext uri="{FF2B5EF4-FFF2-40B4-BE49-F238E27FC236}">
                  <a16:creationId xmlns:a16="http://schemas.microsoft.com/office/drawing/2014/main" id="{8E0F58D9-F546-4A06-8380-B1F0B0767998}"/>
                </a:ext>
              </a:extLst>
            </p:cNvPr>
            <p:cNvGrpSpPr/>
            <p:nvPr/>
          </p:nvGrpSpPr>
          <p:grpSpPr>
            <a:xfrm>
              <a:off x="4249643" y="863952"/>
              <a:ext cx="664654" cy="684275"/>
              <a:chOff x="4249643" y="863952"/>
              <a:chExt cx="664654" cy="684275"/>
            </a:xfrm>
          </p:grpSpPr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CC2B109C-48A3-4FF6-B7FF-0F1DDD053065}"/>
                  </a:ext>
                </a:extLst>
              </p:cNvPr>
              <p:cNvSpPr/>
              <p:nvPr/>
            </p:nvSpPr>
            <p:spPr>
              <a:xfrm>
                <a:off x="4398233" y="863952"/>
                <a:ext cx="367474" cy="312800"/>
              </a:xfrm>
              <a:custGeom>
                <a:avLst/>
                <a:gdLst>
                  <a:gd name="connsiteX0" fmla="*/ 110109 w 367474"/>
                  <a:gd name="connsiteY0" fmla="*/ 312801 h 312800"/>
                  <a:gd name="connsiteX1" fmla="*/ 183737 w 367474"/>
                  <a:gd name="connsiteY1" fmla="*/ 127064 h 312800"/>
                  <a:gd name="connsiteX2" fmla="*/ 257365 w 367474"/>
                  <a:gd name="connsiteY2" fmla="*/ 312801 h 312800"/>
                  <a:gd name="connsiteX3" fmla="*/ 367475 w 367474"/>
                  <a:gd name="connsiteY3" fmla="*/ 312801 h 312800"/>
                  <a:gd name="connsiteX4" fmla="*/ 242411 w 367474"/>
                  <a:gd name="connsiteY4" fmla="*/ 0 h 312800"/>
                  <a:gd name="connsiteX5" fmla="*/ 125063 w 367474"/>
                  <a:gd name="connsiteY5" fmla="*/ 0 h 312800"/>
                  <a:gd name="connsiteX6" fmla="*/ 0 w 367474"/>
                  <a:gd name="connsiteY6" fmla="*/ 312801 h 31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7474" h="312800">
                    <a:moveTo>
                      <a:pt x="110109" y="312801"/>
                    </a:moveTo>
                    <a:lnTo>
                      <a:pt x="183737" y="127064"/>
                    </a:lnTo>
                    <a:lnTo>
                      <a:pt x="257365" y="312801"/>
                    </a:lnTo>
                    <a:lnTo>
                      <a:pt x="367475" y="312801"/>
                    </a:lnTo>
                    <a:lnTo>
                      <a:pt x="242411" y="0"/>
                    </a:lnTo>
                    <a:lnTo>
                      <a:pt x="125063" y="0"/>
                    </a:lnTo>
                    <a:lnTo>
                      <a:pt x="0" y="31280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F46196B1-03D2-4A61-9BE9-09B50B48C07B}"/>
                  </a:ext>
                </a:extLst>
              </p:cNvPr>
              <p:cNvSpPr/>
              <p:nvPr/>
            </p:nvSpPr>
            <p:spPr>
              <a:xfrm>
                <a:off x="4249643" y="1274480"/>
                <a:ext cx="664654" cy="273748"/>
              </a:xfrm>
              <a:custGeom>
                <a:avLst/>
                <a:gdLst>
                  <a:gd name="connsiteX0" fmla="*/ 109442 w 664654"/>
                  <a:gd name="connsiteY0" fmla="*/ 0 h 273748"/>
                  <a:gd name="connsiteX1" fmla="*/ 0 w 664654"/>
                  <a:gd name="connsiteY1" fmla="*/ 273748 h 273748"/>
                  <a:gd name="connsiteX2" fmla="*/ 112395 w 664654"/>
                  <a:gd name="connsiteY2" fmla="*/ 273748 h 273748"/>
                  <a:gd name="connsiteX3" fmla="*/ 180784 w 664654"/>
                  <a:gd name="connsiteY3" fmla="*/ 97822 h 273748"/>
                  <a:gd name="connsiteX4" fmla="*/ 483870 w 664654"/>
                  <a:gd name="connsiteY4" fmla="*/ 97822 h 273748"/>
                  <a:gd name="connsiteX5" fmla="*/ 552259 w 664654"/>
                  <a:gd name="connsiteY5" fmla="*/ 273748 h 273748"/>
                  <a:gd name="connsiteX6" fmla="*/ 664655 w 664654"/>
                  <a:gd name="connsiteY6" fmla="*/ 273748 h 273748"/>
                  <a:gd name="connsiteX7" fmla="*/ 555212 w 664654"/>
                  <a:gd name="connsiteY7" fmla="*/ 0 h 273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4654" h="273748">
                    <a:moveTo>
                      <a:pt x="109442" y="0"/>
                    </a:moveTo>
                    <a:lnTo>
                      <a:pt x="0" y="273748"/>
                    </a:lnTo>
                    <a:lnTo>
                      <a:pt x="112395" y="273748"/>
                    </a:lnTo>
                    <a:lnTo>
                      <a:pt x="180784" y="97822"/>
                    </a:lnTo>
                    <a:lnTo>
                      <a:pt x="483870" y="97822"/>
                    </a:lnTo>
                    <a:lnTo>
                      <a:pt x="552259" y="273748"/>
                    </a:lnTo>
                    <a:lnTo>
                      <a:pt x="664655" y="273748"/>
                    </a:lnTo>
                    <a:lnTo>
                      <a:pt x="555212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9E4A9C5-5E46-4450-B64C-BE504F05DDFB}"/>
              </a:ext>
            </a:extLst>
          </p:cNvPr>
          <p:cNvSpPr txBox="1"/>
          <p:nvPr/>
        </p:nvSpPr>
        <p:spPr>
          <a:xfrm>
            <a:off x="4008438" y="463313"/>
            <a:ext cx="6806973" cy="472437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s-ES" sz="2800" dirty="0">
                <a:latin typeface="IBM Plex Sans Light" panose="020B0403050203000203" pitchFamily="34" charset="0"/>
              </a:rPr>
              <a:t>CTA es un aliado estratégico </a:t>
            </a:r>
            <a:br>
              <a:rPr lang="es-ES" sz="2800" dirty="0">
                <a:latin typeface="IBM Plex Sans Light" panose="020B0403050203000203" pitchFamily="34" charset="0"/>
              </a:rPr>
            </a:br>
            <a:r>
              <a:rPr lang="es-ES" sz="2800" dirty="0">
                <a:latin typeface="IBM Plex Sans Light" panose="020B0403050203000203" pitchFamily="34" charset="0"/>
              </a:rPr>
              <a:t>para innovar</a:t>
            </a:r>
          </a:p>
          <a:p>
            <a:pPr marL="285750" indent="-285750">
              <a:buBlip>
                <a:blip r:embed="rId4"/>
              </a:buBlip>
            </a:pPr>
            <a:r>
              <a:rPr lang="es-ES_tradnl" dirty="0">
                <a:latin typeface="IBM Plex Sans Light" panose="020B0403050203000203" pitchFamily="34" charset="0"/>
              </a:rPr>
              <a:t>Ayuda a las empresas a planificar una </a:t>
            </a:r>
            <a:r>
              <a:rPr lang="es-ES_tradnl" b="1" dirty="0">
                <a:latin typeface="IBM Plex Sans Light" panose="020B0403050203000203" pitchFamily="34" charset="0"/>
              </a:rPr>
              <a:t>estrategia</a:t>
            </a:r>
            <a:r>
              <a:rPr lang="es-ES_tradnl" dirty="0">
                <a:latin typeface="IBM Plex Sans Light" panose="020B0403050203000203" pitchFamily="34" charset="0"/>
              </a:rPr>
              <a:t> de innovación.</a:t>
            </a:r>
          </a:p>
          <a:p>
            <a:pPr marL="285750" indent="-285750">
              <a:buBlip>
                <a:blip r:embed="rId4"/>
              </a:buBlip>
            </a:pPr>
            <a:endParaRPr lang="es-ES_tradnl" dirty="0">
              <a:latin typeface="IBM Plex Sans Light" panose="020B0403050203000203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es-ES" dirty="0">
                <a:latin typeface="IBM Plex Sans Light" panose="020B0403050203000203" pitchFamily="34" charset="0"/>
              </a:rPr>
              <a:t>Ofrece un </a:t>
            </a:r>
            <a:r>
              <a:rPr lang="es-ES" b="1" dirty="0">
                <a:latin typeface="IBM Plex Sans Light" panose="020B0403050203000203" pitchFamily="34" charset="0"/>
              </a:rPr>
              <a:t>programa</a:t>
            </a:r>
            <a:r>
              <a:rPr lang="es-ES" dirty="0">
                <a:latin typeface="IBM Plex Sans Light" panose="020B0403050203000203" pitchFamily="34" charset="0"/>
              </a:rPr>
              <a:t> propio de </a:t>
            </a:r>
            <a:r>
              <a:rPr lang="es-ES" b="1" dirty="0">
                <a:latin typeface="IBM Plex Sans Light" panose="020B0403050203000203" pitchFamily="34" charset="0"/>
              </a:rPr>
              <a:t>incentivos</a:t>
            </a:r>
            <a:r>
              <a:rPr lang="es-ES" dirty="0">
                <a:latin typeface="IBM Plex Sans Light" panose="020B0403050203000203" pitchFamily="34" charset="0"/>
              </a:rPr>
              <a:t>.</a:t>
            </a:r>
          </a:p>
          <a:p>
            <a:pPr marL="285750" indent="-285750">
              <a:buBlip>
                <a:blip r:embed="rId4"/>
              </a:buBlip>
            </a:pPr>
            <a:endParaRPr lang="es-ES" dirty="0">
              <a:latin typeface="IBM Plex Sans Light" panose="020B0403050203000203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es-ES" dirty="0">
                <a:latin typeface="IBM Plex Sans Light" panose="020B0403050203000203" pitchFamily="34" charset="0"/>
              </a:rPr>
              <a:t>Moviliza </a:t>
            </a:r>
            <a:r>
              <a:rPr lang="es-ES" b="1" dirty="0">
                <a:latin typeface="IBM Plex Sans Light" panose="020B0403050203000203" pitchFamily="34" charset="0"/>
              </a:rPr>
              <a:t>proyectos transversales </a:t>
            </a:r>
            <a:r>
              <a:rPr lang="es-ES" dirty="0">
                <a:latin typeface="IBM Plex Sans Light" panose="020B0403050203000203" pitchFamily="34" charset="0"/>
              </a:rPr>
              <a:t>por su especialización en sectores clave.</a:t>
            </a:r>
          </a:p>
          <a:p>
            <a:pPr marL="285750" indent="-285750">
              <a:buBlip>
                <a:blip r:embed="rId4"/>
              </a:buBlip>
            </a:pPr>
            <a:endParaRPr lang="es-ES" dirty="0">
              <a:latin typeface="IBM Plex Sans Light" panose="020B0403050203000203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es-ES" dirty="0">
                <a:latin typeface="IBM Plex Sans Light" panose="020B0403050203000203" pitchFamily="34" charset="0"/>
              </a:rPr>
              <a:t>Presta </a:t>
            </a:r>
            <a:r>
              <a:rPr lang="es-ES" b="1" dirty="0">
                <a:latin typeface="IBM Plex Sans Light" panose="020B0403050203000203" pitchFamily="34" charset="0"/>
              </a:rPr>
              <a:t>servicios avanzados </a:t>
            </a:r>
            <a:r>
              <a:rPr lang="es-ES" dirty="0">
                <a:latin typeface="IBM Plex Sans Light" panose="020B0403050203000203" pitchFamily="34" charset="0"/>
              </a:rPr>
              <a:t>de apoyo a la </a:t>
            </a:r>
            <a:r>
              <a:rPr lang="es-ES" dirty="0" err="1">
                <a:latin typeface="IBM Plex Sans Light" panose="020B0403050203000203" pitchFamily="34" charset="0"/>
              </a:rPr>
              <a:t>I+D+i</a:t>
            </a:r>
            <a:r>
              <a:rPr lang="es-ES" dirty="0">
                <a:latin typeface="IBM Plex Sans Light" panose="020B0403050203000203" pitchFamily="34" charset="0"/>
              </a:rPr>
              <a:t>.</a:t>
            </a:r>
          </a:p>
          <a:p>
            <a:pPr marL="285750" indent="-285750">
              <a:buBlip>
                <a:blip r:embed="rId4"/>
              </a:buBlip>
            </a:pPr>
            <a:endParaRPr lang="es-ES" dirty="0">
              <a:latin typeface="IBM Plex Sans Light" panose="020B0403050203000203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es-ES" dirty="0">
                <a:latin typeface="IBM Plex Sans Light" panose="020B0403050203000203" pitchFamily="34" charset="0"/>
              </a:rPr>
              <a:t>Se ha consolidado como un </a:t>
            </a:r>
            <a:r>
              <a:rPr lang="es-ES" b="1" dirty="0">
                <a:latin typeface="IBM Plex Sans Light" panose="020B0403050203000203" pitchFamily="34" charset="0"/>
              </a:rPr>
              <a:t>socio estratégico </a:t>
            </a:r>
            <a:r>
              <a:rPr lang="es-ES" dirty="0">
                <a:latin typeface="IBM Plex Sans Light" panose="020B0403050203000203" pitchFamily="34" charset="0"/>
              </a:rPr>
              <a:t>en </a:t>
            </a:r>
            <a:r>
              <a:rPr lang="es-ES" b="1" dirty="0">
                <a:latin typeface="IBM Plex Sans Light" panose="020B0403050203000203" pitchFamily="34" charset="0"/>
              </a:rPr>
              <a:t>proyectos internacionales </a:t>
            </a:r>
            <a:r>
              <a:rPr lang="es-ES" dirty="0">
                <a:latin typeface="IBM Plex Sans Light" panose="020B0403050203000203" pitchFamily="34" charset="0"/>
              </a:rPr>
              <a:t>de innovación.</a:t>
            </a:r>
          </a:p>
          <a:p>
            <a:endParaRPr lang="es-ES" sz="2200" dirty="0">
              <a:latin typeface="IBM Plex Sans Light" panose="020B04030502030002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2DFDA6D-1721-44ED-A06B-6CCC0F95EA2D}"/>
              </a:ext>
            </a:extLst>
          </p:cNvPr>
          <p:cNvSpPr txBox="1"/>
          <p:nvPr/>
        </p:nvSpPr>
        <p:spPr>
          <a:xfrm rot="5400000">
            <a:off x="10339814" y="1911021"/>
            <a:ext cx="3031268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s-ES" sz="1400">
                <a:latin typeface="IBM Plex Sans Medium" panose="020B0603050203000203" pitchFamily="34" charset="0"/>
              </a:rPr>
              <a:t>Conoce CTA</a:t>
            </a:r>
            <a:r>
              <a:rPr lang="es-ES" sz="1400" i="1">
                <a:latin typeface="IBM Plex Sans Light" panose="020B0403050203000203" pitchFamily="34" charset="0"/>
              </a:rPr>
              <a:t> </a:t>
            </a:r>
            <a:r>
              <a:rPr lang="es-ES" sz="1400">
                <a:solidFill>
                  <a:schemeClr val="bg1"/>
                </a:solidFill>
                <a:latin typeface="IBM Plex Sans" panose="020B0503050203000203" pitchFamily="34" charset="0"/>
              </a:rPr>
              <a:t>| </a:t>
            </a:r>
            <a:r>
              <a:rPr lang="es-ES" sz="1400" i="1">
                <a:latin typeface="IBM Plex Sans Light" panose="020B0403050203000203" pitchFamily="34" charset="0"/>
              </a:rPr>
              <a:t>Acelera tu innovación</a:t>
            </a:r>
            <a:r>
              <a:rPr lang="es-ES" sz="1400">
                <a:latin typeface="IBM Plex Sans" panose="020B0503050203000203" pitchFamily="34" charset="0"/>
              </a:rPr>
              <a:t> </a:t>
            </a:r>
            <a:endParaRPr lang="es-ES" sz="1400">
              <a:latin typeface="IBM Plex Sans Medium" panose="020B0603050203000203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6C0BE73-88C2-8B4F-B6D6-E9BF71388AAB}"/>
              </a:ext>
            </a:extLst>
          </p:cNvPr>
          <p:cNvGrpSpPr/>
          <p:nvPr/>
        </p:nvGrpSpPr>
        <p:grpSpPr>
          <a:xfrm>
            <a:off x="526563" y="-19050"/>
            <a:ext cx="2163628" cy="1136926"/>
            <a:chOff x="526563" y="-19050"/>
            <a:chExt cx="2163628" cy="1136926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A2721A62-A3A4-8341-AC0E-8BB04C290B0A}"/>
                </a:ext>
              </a:extLst>
            </p:cNvPr>
            <p:cNvSpPr/>
            <p:nvPr/>
          </p:nvSpPr>
          <p:spPr>
            <a:xfrm>
              <a:off x="526563" y="-19050"/>
              <a:ext cx="2163628" cy="1136926"/>
            </a:xfrm>
            <a:prstGeom prst="rect">
              <a:avLst/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D3795B4C-FE24-5D48-9E46-81EEA322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4072" y="549274"/>
              <a:ext cx="1620000" cy="293924"/>
            </a:xfrm>
            <a:prstGeom prst="rect">
              <a:avLst/>
            </a:prstGeom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30C3701B-7A5C-754B-A850-74A064A6992F}"/>
              </a:ext>
            </a:extLst>
          </p:cNvPr>
          <p:cNvSpPr txBox="1"/>
          <p:nvPr/>
        </p:nvSpPr>
        <p:spPr>
          <a:xfrm>
            <a:off x="8984974" y="-993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7F9102C-F2F9-564B-A57E-3DAA1D4C1E51}"/>
              </a:ext>
            </a:extLst>
          </p:cNvPr>
          <p:cNvSpPr txBox="1"/>
          <p:nvPr/>
        </p:nvSpPr>
        <p:spPr>
          <a:xfrm>
            <a:off x="8348870" y="-178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95015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>
            <a:extLst>
              <a:ext uri="{FF2B5EF4-FFF2-40B4-BE49-F238E27FC236}">
                <a16:creationId xmlns:a16="http://schemas.microsoft.com/office/drawing/2014/main" id="{40E587C6-FE1F-8C4C-A90D-66B2A2FBE58C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46188" r="27422"/>
          <a:stretch/>
        </p:blipFill>
        <p:spPr>
          <a:xfrm rot="10800000">
            <a:off x="3292" y="4638"/>
            <a:ext cx="3206835" cy="685335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3B9DD49-7842-4D79-A8AA-9BE5D12B66BF}"/>
              </a:ext>
            </a:extLst>
          </p:cNvPr>
          <p:cNvSpPr/>
          <p:nvPr/>
        </p:nvSpPr>
        <p:spPr>
          <a:xfrm>
            <a:off x="11518900" y="0"/>
            <a:ext cx="6731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9E4A9C5-5E46-4450-B64C-BE504F05DDFB}"/>
              </a:ext>
            </a:extLst>
          </p:cNvPr>
          <p:cNvSpPr txBox="1"/>
          <p:nvPr/>
        </p:nvSpPr>
        <p:spPr>
          <a:xfrm>
            <a:off x="4008438" y="460189"/>
            <a:ext cx="6804025" cy="540147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s-ES" sz="2800" dirty="0">
                <a:latin typeface="IBM Plex Sans Light" panose="020B0403050203000203" pitchFamily="34" charset="0"/>
              </a:rPr>
              <a:t>Servicios CTA</a:t>
            </a:r>
          </a:p>
          <a:p>
            <a:pPr marL="285750" indent="-285750">
              <a:buBlip>
                <a:blip r:embed="rId4"/>
              </a:buBlip>
            </a:pPr>
            <a:r>
              <a:rPr lang="es-ES_tradnl" dirty="0">
                <a:latin typeface="IBM Plex Sans Light" panose="020B0403050203000203" pitchFamily="34" charset="0"/>
              </a:rPr>
              <a:t>Asesoramiento </a:t>
            </a:r>
            <a:r>
              <a:rPr lang="es-ES_tradnl" b="1" dirty="0">
                <a:latin typeface="IBM Plex Sans Light" panose="020B0403050203000203" pitchFamily="34" charset="0"/>
              </a:rPr>
              <a:t>estratégico</a:t>
            </a:r>
            <a:r>
              <a:rPr lang="es-ES_tradnl" dirty="0">
                <a:latin typeface="IBM Plex Sans Light" panose="020B0403050203000203" pitchFamily="34" charset="0"/>
              </a:rPr>
              <a:t> en </a:t>
            </a:r>
            <a:r>
              <a:rPr lang="es-ES_tradnl" dirty="0" err="1">
                <a:latin typeface="IBM Plex Sans Light" panose="020B0403050203000203" pitchFamily="34" charset="0"/>
              </a:rPr>
              <a:t>I+D+i</a:t>
            </a:r>
            <a:r>
              <a:rPr lang="es-ES_tradnl" dirty="0">
                <a:latin typeface="IBM Plex Sans Light" panose="020B0403050203000203" pitchFamily="34" charset="0"/>
              </a:rPr>
              <a:t>.</a:t>
            </a:r>
          </a:p>
          <a:p>
            <a:pPr marL="285750" indent="-285750">
              <a:buBlip>
                <a:blip r:embed="rId4"/>
              </a:buBlip>
            </a:pPr>
            <a:endParaRPr lang="es-ES_tradnl" dirty="0">
              <a:latin typeface="IBM Plex Sans Light" panose="020B0403050203000203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es-ES_tradnl" dirty="0">
                <a:latin typeface="IBM Plex Sans Light" panose="020B0403050203000203" pitchFamily="34" charset="0"/>
              </a:rPr>
              <a:t>Apoyo a la </a:t>
            </a:r>
            <a:r>
              <a:rPr lang="es-ES_tradnl" b="1" dirty="0">
                <a:latin typeface="IBM Plex Sans Light" panose="020B0403050203000203" pitchFamily="34" charset="0"/>
              </a:rPr>
              <a:t>internacionalización</a:t>
            </a:r>
            <a:r>
              <a:rPr lang="es-ES_tradnl" dirty="0">
                <a:latin typeface="IBM Plex Sans Light" panose="020B0403050203000203" pitchFamily="34" charset="0"/>
              </a:rPr>
              <a:t> de la </a:t>
            </a:r>
            <a:r>
              <a:rPr lang="es-ES_tradnl" dirty="0" err="1">
                <a:latin typeface="IBM Plex Sans Light" panose="020B0403050203000203" pitchFamily="34" charset="0"/>
              </a:rPr>
              <a:t>I+D+i</a:t>
            </a:r>
            <a:r>
              <a:rPr lang="es-ES_tradnl" dirty="0">
                <a:latin typeface="IBM Plex Sans Light" panose="020B0403050203000203" pitchFamily="34" charset="0"/>
              </a:rPr>
              <a:t>.</a:t>
            </a:r>
          </a:p>
          <a:p>
            <a:pPr marL="285750" indent="-285750">
              <a:buBlip>
                <a:blip r:embed="rId4"/>
              </a:buBlip>
            </a:pPr>
            <a:endParaRPr lang="es-ES_tradnl" dirty="0">
              <a:latin typeface="IBM Plex Sans Light" panose="020B0403050203000203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es-ES_tradnl" dirty="0">
                <a:latin typeface="IBM Plex Sans Light" panose="020B0403050203000203" pitchFamily="34" charset="0"/>
              </a:rPr>
              <a:t>Búsqueda de </a:t>
            </a:r>
            <a:r>
              <a:rPr lang="es-ES_tradnl" b="1" dirty="0">
                <a:latin typeface="IBM Plex Sans Light" panose="020B0403050203000203" pitchFamily="34" charset="0"/>
              </a:rPr>
              <a:t>financiación</a:t>
            </a:r>
            <a:r>
              <a:rPr lang="es-ES_tradnl" dirty="0">
                <a:latin typeface="IBM Plex Sans Light" panose="020B0403050203000203" pitchFamily="34" charset="0"/>
              </a:rPr>
              <a:t> para empresas innovadoras.</a:t>
            </a:r>
          </a:p>
          <a:p>
            <a:pPr marL="285750" indent="-285750">
              <a:buBlip>
                <a:blip r:embed="rId4"/>
              </a:buBlip>
            </a:pPr>
            <a:endParaRPr lang="es-ES_tradnl" dirty="0">
              <a:latin typeface="IBM Plex Sans Light" panose="020B0403050203000203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es-ES_tradnl" dirty="0">
                <a:latin typeface="IBM Plex Sans Light" panose="020B0403050203000203" pitchFamily="34" charset="0"/>
              </a:rPr>
              <a:t>Apoyo en programas de </a:t>
            </a:r>
            <a:r>
              <a:rPr lang="es-ES_tradnl" b="1" dirty="0">
                <a:latin typeface="IBM Plex Sans Light" panose="020B0403050203000203" pitchFamily="34" charset="0"/>
              </a:rPr>
              <a:t>innovación abierta</a:t>
            </a:r>
            <a:r>
              <a:rPr lang="es-ES_tradnl" dirty="0">
                <a:latin typeface="IBM Plex Sans Light" panose="020B0403050203000203" pitchFamily="34" charset="0"/>
              </a:rPr>
              <a:t>.</a:t>
            </a:r>
          </a:p>
          <a:p>
            <a:pPr marL="285750" indent="-285750">
              <a:buBlip>
                <a:blip r:embed="rId4"/>
              </a:buBlip>
            </a:pPr>
            <a:endParaRPr lang="es-ES_tradnl" dirty="0">
              <a:latin typeface="IBM Plex Sans Light" panose="020B0403050203000203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es-ES_tradnl" dirty="0">
                <a:latin typeface="IBM Plex Sans Light" panose="020B0403050203000203" pitchFamily="34" charset="0"/>
              </a:rPr>
              <a:t>Apoyo en </a:t>
            </a:r>
            <a:r>
              <a:rPr lang="es-ES_tradnl" b="1" dirty="0">
                <a:latin typeface="IBM Plex Sans Light" panose="020B0403050203000203" pitchFamily="34" charset="0"/>
              </a:rPr>
              <a:t>procesos de CPI</a:t>
            </a:r>
            <a:r>
              <a:rPr lang="es-ES_tradnl" dirty="0">
                <a:latin typeface="IBM Plex Sans Light" panose="020B0403050203000203" pitchFamily="34" charset="0"/>
              </a:rPr>
              <a:t>.</a:t>
            </a:r>
          </a:p>
          <a:p>
            <a:pPr marL="285750" indent="-285750">
              <a:buBlip>
                <a:blip r:embed="rId4"/>
              </a:buBlip>
            </a:pPr>
            <a:endParaRPr lang="es-ES_tradnl" dirty="0">
              <a:latin typeface="IBM Plex Sans Light" panose="020B0403050203000203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es-ES_tradnl" dirty="0">
                <a:latin typeface="IBM Plex Sans Light" panose="020B0403050203000203" pitchFamily="34" charset="0"/>
              </a:rPr>
              <a:t>Soporte a la </a:t>
            </a:r>
            <a:r>
              <a:rPr lang="es-ES_tradnl" b="1" dirty="0">
                <a:latin typeface="IBM Plex Sans Light" panose="020B0403050203000203" pitchFamily="34" charset="0"/>
              </a:rPr>
              <a:t>transferencia</a:t>
            </a:r>
            <a:r>
              <a:rPr lang="es-ES_tradnl" dirty="0">
                <a:latin typeface="IBM Plex Sans Light" panose="020B0403050203000203" pitchFamily="34" charset="0"/>
              </a:rPr>
              <a:t> Universidad-Empresa.</a:t>
            </a:r>
          </a:p>
          <a:p>
            <a:pPr marL="285750" indent="-285750">
              <a:buBlip>
                <a:blip r:embed="rId4"/>
              </a:buBlip>
            </a:pPr>
            <a:endParaRPr lang="es-ES_tradnl" dirty="0">
              <a:latin typeface="IBM Plex Sans Light" panose="020B0403050203000203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es-ES_tradnl" dirty="0">
                <a:latin typeface="IBM Plex Sans Light" panose="020B0403050203000203" pitchFamily="34" charset="0"/>
              </a:rPr>
              <a:t>Apoyo a </a:t>
            </a:r>
            <a:r>
              <a:rPr lang="es-ES_tradnl" b="1" dirty="0">
                <a:latin typeface="IBM Plex Sans Light" panose="020B0403050203000203" pitchFamily="34" charset="0"/>
              </a:rPr>
              <a:t>emprendimiento</a:t>
            </a:r>
            <a:r>
              <a:rPr lang="es-ES_tradnl" dirty="0">
                <a:latin typeface="IBM Plex Sans Light" panose="020B0403050203000203" pitchFamily="34" charset="0"/>
              </a:rPr>
              <a:t> de base tecnológica.</a:t>
            </a:r>
          </a:p>
          <a:p>
            <a:pPr marL="285750" indent="-285750">
              <a:buBlip>
                <a:blip r:embed="rId4"/>
              </a:buBlip>
            </a:pPr>
            <a:endParaRPr lang="es-ES_tradnl" dirty="0">
              <a:latin typeface="IBM Plex Sans Light" panose="020B0403050203000203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es-ES_tradnl" dirty="0">
                <a:latin typeface="IBM Plex Sans Light" panose="020B0403050203000203" pitchFamily="34" charset="0"/>
              </a:rPr>
              <a:t>Estudios e </a:t>
            </a:r>
            <a:r>
              <a:rPr lang="es-ES_tradnl" b="1" dirty="0">
                <a:latin typeface="IBM Plex Sans Light" panose="020B0403050203000203" pitchFamily="34" charset="0"/>
              </a:rPr>
              <a:t>informes de innovación </a:t>
            </a:r>
            <a:r>
              <a:rPr lang="es-ES_tradnl" dirty="0">
                <a:latin typeface="IBM Plex Sans Light" panose="020B0403050203000203" pitchFamily="34" charset="0"/>
              </a:rPr>
              <a:t>y Vigilancia Tecnológica.</a:t>
            </a:r>
          </a:p>
          <a:p>
            <a:endParaRPr lang="es-ES_tradnl" sz="2200" dirty="0">
              <a:latin typeface="IBM Plex Sans Light" panose="020B04030502030002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2DFDA6D-1721-44ED-A06B-6CCC0F95EA2D}"/>
              </a:ext>
            </a:extLst>
          </p:cNvPr>
          <p:cNvSpPr txBox="1"/>
          <p:nvPr/>
        </p:nvSpPr>
        <p:spPr>
          <a:xfrm rot="5400000">
            <a:off x="10339814" y="1911021"/>
            <a:ext cx="3031268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s-ES" sz="1400">
                <a:latin typeface="IBM Plex Sans Medium" panose="020B0603050203000203" pitchFamily="34" charset="0"/>
              </a:rPr>
              <a:t>Conoce CTA</a:t>
            </a:r>
            <a:r>
              <a:rPr lang="es-ES" sz="1400" i="1">
                <a:latin typeface="IBM Plex Sans Light" panose="020B0403050203000203" pitchFamily="34" charset="0"/>
              </a:rPr>
              <a:t> </a:t>
            </a:r>
            <a:r>
              <a:rPr lang="es-ES" sz="1400">
                <a:solidFill>
                  <a:schemeClr val="bg1"/>
                </a:solidFill>
                <a:latin typeface="IBM Plex Sans" panose="020B0503050203000203" pitchFamily="34" charset="0"/>
              </a:rPr>
              <a:t>| </a:t>
            </a:r>
            <a:r>
              <a:rPr lang="es-ES" sz="1400" i="1">
                <a:latin typeface="IBM Plex Sans Light" panose="020B0403050203000203" pitchFamily="34" charset="0"/>
              </a:rPr>
              <a:t>Acelera tu innovación</a:t>
            </a:r>
            <a:r>
              <a:rPr lang="es-ES" sz="1400">
                <a:latin typeface="IBM Plex Sans" panose="020B0503050203000203" pitchFamily="34" charset="0"/>
              </a:rPr>
              <a:t> </a:t>
            </a:r>
            <a:endParaRPr lang="es-ES" sz="1400">
              <a:latin typeface="IBM Plex Sans Medium" panose="020B0603050203000203" pitchFamily="34" charset="0"/>
            </a:endParaRP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35D88D56-A654-D440-BDEF-4C157BCD7A83}"/>
              </a:ext>
            </a:extLst>
          </p:cNvPr>
          <p:cNvGrpSpPr/>
          <p:nvPr/>
        </p:nvGrpSpPr>
        <p:grpSpPr>
          <a:xfrm>
            <a:off x="526563" y="-19050"/>
            <a:ext cx="2163628" cy="1136926"/>
            <a:chOff x="526563" y="-19050"/>
            <a:chExt cx="2163628" cy="1136926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96279FBF-966F-9B4F-BFC1-5C79D7FC602C}"/>
                </a:ext>
              </a:extLst>
            </p:cNvPr>
            <p:cNvSpPr/>
            <p:nvPr/>
          </p:nvSpPr>
          <p:spPr>
            <a:xfrm>
              <a:off x="526563" y="-19050"/>
              <a:ext cx="2163628" cy="1136926"/>
            </a:xfrm>
            <a:prstGeom prst="rect">
              <a:avLst/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DF5BE1A7-E12D-B645-AEF1-8BAA9C07B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4072" y="549274"/>
              <a:ext cx="1620000" cy="293924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B0E53AF3-60F3-D546-8A3D-21A0114CC0B6}"/>
              </a:ext>
            </a:extLst>
          </p:cNvPr>
          <p:cNvSpPr txBox="1"/>
          <p:nvPr/>
        </p:nvSpPr>
        <p:spPr>
          <a:xfrm>
            <a:off x="9455285" y="1556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79351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9EE9C5-B9D5-8347-8B34-28BFAD137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549275"/>
            <a:ext cx="4716463" cy="471646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BCCF150-1D1B-4449-A959-48F1367D539D}"/>
              </a:ext>
            </a:extLst>
          </p:cNvPr>
          <p:cNvSpPr txBox="1"/>
          <p:nvPr/>
        </p:nvSpPr>
        <p:spPr>
          <a:xfrm>
            <a:off x="1379537" y="1236528"/>
            <a:ext cx="9432925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4800"/>
              </a:spcAft>
            </a:pPr>
            <a:r>
              <a:rPr lang="es-ES" sz="2800" dirty="0">
                <a:latin typeface="IBM Plex Sans Light" panose="020B0403050203000203" pitchFamily="34" charset="0"/>
              </a:rPr>
              <a:t>CTA es un socio estratégico en proyectos internacionales de innovación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D7A4521-01FD-4AAC-A4FC-D30024995F0C}"/>
              </a:ext>
            </a:extLst>
          </p:cNvPr>
          <p:cNvSpPr/>
          <p:nvPr/>
        </p:nvSpPr>
        <p:spPr>
          <a:xfrm>
            <a:off x="11518900" y="0"/>
            <a:ext cx="6731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D0DBF02-D685-4CBC-BCBF-C34C12A2503F}"/>
              </a:ext>
            </a:extLst>
          </p:cNvPr>
          <p:cNvSpPr txBox="1"/>
          <p:nvPr/>
        </p:nvSpPr>
        <p:spPr>
          <a:xfrm rot="5400000">
            <a:off x="10339814" y="1911021"/>
            <a:ext cx="3031268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s-ES" sz="1400">
                <a:latin typeface="IBM Plex Sans Medium" panose="020B0603050203000203" pitchFamily="34" charset="0"/>
              </a:rPr>
              <a:t>Conoce CTA</a:t>
            </a:r>
            <a:r>
              <a:rPr lang="es-ES" sz="1400" i="1">
                <a:latin typeface="IBM Plex Sans Light" panose="020B0403050203000203" pitchFamily="34" charset="0"/>
              </a:rPr>
              <a:t> </a:t>
            </a:r>
            <a:r>
              <a:rPr lang="es-ES" sz="1400">
                <a:solidFill>
                  <a:schemeClr val="bg1"/>
                </a:solidFill>
                <a:latin typeface="IBM Plex Sans" panose="020B0503050203000203" pitchFamily="34" charset="0"/>
              </a:rPr>
              <a:t>| </a:t>
            </a:r>
            <a:r>
              <a:rPr lang="es-ES" sz="1400" i="1">
                <a:latin typeface="IBM Plex Sans Light" panose="020B0403050203000203" pitchFamily="34" charset="0"/>
              </a:rPr>
              <a:t>Acelera tu innovación</a:t>
            </a:r>
            <a:r>
              <a:rPr lang="es-ES" sz="1400">
                <a:latin typeface="IBM Plex Sans" panose="020B0503050203000203" pitchFamily="34" charset="0"/>
              </a:rPr>
              <a:t> </a:t>
            </a:r>
            <a:endParaRPr lang="es-ES" sz="1400">
              <a:latin typeface="IBM Plex Sans Medium" panose="020B0603050203000203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DBCE091-B2D4-4C0D-AC06-FD870152B4B7}"/>
              </a:ext>
            </a:extLst>
          </p:cNvPr>
          <p:cNvSpPr txBox="1"/>
          <p:nvPr/>
        </p:nvSpPr>
        <p:spPr>
          <a:xfrm>
            <a:off x="1386022" y="2386184"/>
            <a:ext cx="9426440" cy="1618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-ES" dirty="0">
                <a:latin typeface="IBM Plex Sans" panose="020B0503050203000203" pitchFamily="34" charset="0"/>
              </a:rPr>
              <a:t>Mercado multilateral</a:t>
            </a:r>
          </a:p>
          <a:p>
            <a:pPr marL="285750" indent="-285750">
              <a:spcAft>
                <a:spcPts val="300"/>
              </a:spcAft>
              <a:buBlip>
                <a:blip r:embed="rId4"/>
              </a:buBlip>
            </a:pPr>
            <a:r>
              <a:rPr lang="es-ES" dirty="0">
                <a:latin typeface="IBM Plex Sans Light" panose="020B0403050203000203" pitchFamily="34" charset="0"/>
              </a:rPr>
              <a:t>Competencias y capacidades para proveer de servicios de innovación en </a:t>
            </a:r>
            <a:r>
              <a:rPr lang="es-ES" b="1" dirty="0">
                <a:latin typeface="IBM Plex Sans Light" panose="020B0403050203000203" pitchFamily="34" charset="0"/>
              </a:rPr>
              <a:t>países en los que el sistema de innovación está en vías de desarrollo.</a:t>
            </a:r>
          </a:p>
          <a:p>
            <a:pPr marL="285750" indent="-285750">
              <a:spcAft>
                <a:spcPts val="300"/>
              </a:spcAft>
              <a:buBlip>
                <a:blip r:embed="rId4"/>
              </a:buBlip>
            </a:pPr>
            <a:r>
              <a:rPr lang="es-ES" dirty="0">
                <a:latin typeface="IBM Plex Sans Light" panose="020B0403050203000203" pitchFamily="34" charset="0"/>
              </a:rPr>
              <a:t>CTA es miembro del Club Multilateral de </a:t>
            </a:r>
            <a:r>
              <a:rPr lang="es-ES" dirty="0" err="1">
                <a:latin typeface="IBM Plex Sans Light" panose="020B0403050203000203" pitchFamily="34" charset="0"/>
              </a:rPr>
              <a:t>Extenda</a:t>
            </a:r>
            <a:r>
              <a:rPr lang="es-ES" dirty="0">
                <a:latin typeface="IBM Plex Sans Light" panose="020B0403050203000203" pitchFamily="34" charset="0"/>
              </a:rPr>
              <a:t> y ganó en 2017 su primera licitación multilateral en Perú con un proyecto financiado por el BID.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9CCB359-0B8D-468D-8B46-875ABB33D272}"/>
              </a:ext>
            </a:extLst>
          </p:cNvPr>
          <p:cNvSpPr txBox="1"/>
          <p:nvPr/>
        </p:nvSpPr>
        <p:spPr>
          <a:xfrm>
            <a:off x="1386021" y="4290017"/>
            <a:ext cx="9432925" cy="19338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s-ES" dirty="0">
                <a:latin typeface="IBM Plex Sans"/>
              </a:rPr>
              <a:t>Proyectos europeos</a:t>
            </a:r>
          </a:p>
          <a:p>
            <a:pPr marL="285750" indent="-285750">
              <a:spcAft>
                <a:spcPts val="300"/>
              </a:spcAft>
              <a:buBlip>
                <a:blip r:embed="rId4"/>
              </a:buBlip>
            </a:pPr>
            <a:r>
              <a:rPr lang="es-ES" dirty="0">
                <a:latin typeface="IBM Plex Sans Light"/>
              </a:rPr>
              <a:t>Líder y socio en </a:t>
            </a:r>
            <a:r>
              <a:rPr lang="es-ES" b="1" dirty="0">
                <a:latin typeface="IBM Plex Sans Light"/>
              </a:rPr>
              <a:t>más de 60 proyectos </a:t>
            </a:r>
            <a:r>
              <a:rPr lang="es-ES" dirty="0">
                <a:latin typeface="IBM Plex Sans Light"/>
              </a:rPr>
              <a:t>financiados por la Comisión Europea (programas H2020, Cosme, diferentes tipos de </a:t>
            </a:r>
            <a:r>
              <a:rPr lang="es-ES" dirty="0" err="1">
                <a:latin typeface="IBM Plex Sans Light"/>
              </a:rPr>
              <a:t>Interreg</a:t>
            </a:r>
            <a:r>
              <a:rPr lang="es-ES" dirty="0">
                <a:latin typeface="IBM Plex Sans Light"/>
              </a:rPr>
              <a:t>…).</a:t>
            </a:r>
          </a:p>
          <a:p>
            <a:pPr marL="285750" indent="-285750">
              <a:spcAft>
                <a:spcPts val="300"/>
              </a:spcAft>
              <a:buBlip>
                <a:blip r:embed="rId4"/>
              </a:buBlip>
            </a:pPr>
            <a:r>
              <a:rPr lang="es-ES" dirty="0" err="1">
                <a:latin typeface="IBM Plex Sans Light"/>
              </a:rPr>
              <a:t>Expertise</a:t>
            </a:r>
            <a:r>
              <a:rPr lang="es-ES" dirty="0">
                <a:latin typeface="IBM Plex Sans Light"/>
              </a:rPr>
              <a:t> en gestión de proyectos de financiación en cascada.</a:t>
            </a:r>
          </a:p>
          <a:p>
            <a:pPr marL="285750" indent="-285750">
              <a:spcAft>
                <a:spcPts val="300"/>
              </a:spcAft>
              <a:buBlip>
                <a:blip r:embed="rId4"/>
              </a:buBlip>
            </a:pPr>
            <a:r>
              <a:rPr lang="es-ES" dirty="0" err="1">
                <a:latin typeface="IBM Plex Sans Light"/>
              </a:rPr>
              <a:t>Bioeconomía</a:t>
            </a:r>
            <a:r>
              <a:rPr lang="es-ES" dirty="0">
                <a:latin typeface="IBM Plex Sans Light"/>
              </a:rPr>
              <a:t>, digitalización agroalimentaria, Economía Azul, Industria 4.0, eficiencia energética, internacionalización, competitividad de las pymes…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5DF0768-3DD0-FC4C-A36F-FCF44F73A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72" y="549275"/>
            <a:ext cx="1620000" cy="2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09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5F7E12E-D074-4445-8BC3-39F5F8F59E21}"/>
              </a:ext>
            </a:extLst>
          </p:cNvPr>
          <p:cNvSpPr txBox="1"/>
          <p:nvPr/>
        </p:nvSpPr>
        <p:spPr>
          <a:xfrm>
            <a:off x="1385752" y="2864743"/>
            <a:ext cx="7819185" cy="109004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3200" dirty="0">
                <a:latin typeface="IBM Plex Sans Medium" panose="020B0603050203000203" pitchFamily="34" charset="0"/>
              </a:rPr>
              <a:t>Proyecto </a:t>
            </a:r>
            <a:r>
              <a:rPr lang="en-US" sz="3200" dirty="0" err="1">
                <a:latin typeface="IBM Plex Sans Medium" panose="020B0603050203000203" pitchFamily="34" charset="0"/>
              </a:rPr>
              <a:t>Doñana</a:t>
            </a:r>
            <a:r>
              <a:rPr lang="en-US" sz="3200" dirty="0">
                <a:latin typeface="IBM Plex Sans Medium" panose="020B0603050203000203" pitchFamily="34" charset="0"/>
              </a:rPr>
              <a:t> Terra Innova</a:t>
            </a:r>
          </a:p>
          <a:p>
            <a:pPr>
              <a:spcAft>
                <a:spcPts val="100"/>
              </a:spcAft>
            </a:pPr>
            <a:endParaRPr lang="en-US" sz="3200" dirty="0">
              <a:latin typeface="IBM Plex Sans Light" panose="020B0403050203000203" pitchFamily="34" charset="0"/>
            </a:endParaRPr>
          </a:p>
        </p:txBody>
      </p:sp>
      <p:grpSp>
        <p:nvGrpSpPr>
          <p:cNvPr id="795" name="Grupo 794">
            <a:extLst>
              <a:ext uri="{FF2B5EF4-FFF2-40B4-BE49-F238E27FC236}">
                <a16:creationId xmlns:a16="http://schemas.microsoft.com/office/drawing/2014/main" id="{00ADE391-EFF5-46B8-9083-12D31A4D9E42}"/>
              </a:ext>
            </a:extLst>
          </p:cNvPr>
          <p:cNvGrpSpPr/>
          <p:nvPr/>
        </p:nvGrpSpPr>
        <p:grpSpPr>
          <a:xfrm>
            <a:off x="-1" y="4354601"/>
            <a:ext cx="12192849" cy="2503113"/>
            <a:chOff x="-1" y="4299039"/>
            <a:chExt cx="12192849" cy="2503113"/>
          </a:xfrm>
        </p:grpSpPr>
        <p:grpSp>
          <p:nvGrpSpPr>
            <p:cNvPr id="351" name="Gráfico 1">
              <a:extLst>
                <a:ext uri="{FF2B5EF4-FFF2-40B4-BE49-F238E27FC236}">
                  <a16:creationId xmlns:a16="http://schemas.microsoft.com/office/drawing/2014/main" id="{58BB379B-68A2-47C0-9176-43524231DA84}"/>
                </a:ext>
              </a:extLst>
            </p:cNvPr>
            <p:cNvGrpSpPr/>
            <p:nvPr/>
          </p:nvGrpSpPr>
          <p:grpSpPr>
            <a:xfrm>
              <a:off x="-1" y="5472331"/>
              <a:ext cx="12192001" cy="450588"/>
              <a:chOff x="-579880" y="2081214"/>
              <a:chExt cx="13351759" cy="493450"/>
            </a:xfrm>
          </p:grpSpPr>
          <p:grpSp>
            <p:nvGrpSpPr>
              <p:cNvPr id="352" name="Gráfico 1">
                <a:extLst>
                  <a:ext uri="{FF2B5EF4-FFF2-40B4-BE49-F238E27FC236}">
                    <a16:creationId xmlns:a16="http://schemas.microsoft.com/office/drawing/2014/main" id="{48E37DF0-6121-4955-90FB-B1FAD2DEBDEB}"/>
                  </a:ext>
                </a:extLst>
              </p:cNvPr>
              <p:cNvGrpSpPr/>
              <p:nvPr/>
            </p:nvGrpSpPr>
            <p:grpSpPr>
              <a:xfrm>
                <a:off x="-579880" y="2081214"/>
                <a:ext cx="13352688" cy="171348"/>
                <a:chOff x="-579880" y="2081214"/>
                <a:chExt cx="13352688" cy="171348"/>
              </a:xfrm>
              <a:solidFill>
                <a:srgbClr val="000000"/>
              </a:solidFill>
            </p:grpSpPr>
            <p:sp>
              <p:nvSpPr>
                <p:cNvPr id="408" name="Forma libre: forma 407">
                  <a:extLst>
                    <a:ext uri="{FF2B5EF4-FFF2-40B4-BE49-F238E27FC236}">
                      <a16:creationId xmlns:a16="http://schemas.microsoft.com/office/drawing/2014/main" id="{91332E20-1AAC-46C9-9B9B-4151F7045778}"/>
                    </a:ext>
                  </a:extLst>
                </p:cNvPr>
                <p:cNvSpPr/>
                <p:nvPr/>
              </p:nvSpPr>
              <p:spPr>
                <a:xfrm>
                  <a:off x="-299471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09" name="Forma libre: forma 408">
                  <a:extLst>
                    <a:ext uri="{FF2B5EF4-FFF2-40B4-BE49-F238E27FC236}">
                      <a16:creationId xmlns:a16="http://schemas.microsoft.com/office/drawing/2014/main" id="{D310E3B4-8FD8-4249-AF43-3C9C5417A5ED}"/>
                    </a:ext>
                  </a:extLst>
                </p:cNvPr>
                <p:cNvSpPr/>
                <p:nvPr/>
              </p:nvSpPr>
              <p:spPr>
                <a:xfrm>
                  <a:off x="-579880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7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10" name="Forma libre: forma 409">
                  <a:extLst>
                    <a:ext uri="{FF2B5EF4-FFF2-40B4-BE49-F238E27FC236}">
                      <a16:creationId xmlns:a16="http://schemas.microsoft.com/office/drawing/2014/main" id="{534ECB25-A1E1-4B2F-B3EC-CF064C69DB0A}"/>
                    </a:ext>
                  </a:extLst>
                </p:cNvPr>
                <p:cNvSpPr/>
                <p:nvPr/>
              </p:nvSpPr>
              <p:spPr>
                <a:xfrm>
                  <a:off x="-19063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731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3" y="171349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11" name="Forma libre: forma 410">
                  <a:extLst>
                    <a:ext uri="{FF2B5EF4-FFF2-40B4-BE49-F238E27FC236}">
                      <a16:creationId xmlns:a16="http://schemas.microsoft.com/office/drawing/2014/main" id="{C754E219-21FA-4112-8364-69AF798E240A}"/>
                    </a:ext>
                  </a:extLst>
                </p:cNvPr>
                <p:cNvSpPr/>
                <p:nvPr/>
              </p:nvSpPr>
              <p:spPr>
                <a:xfrm>
                  <a:off x="261273" y="2081214"/>
                  <a:ext cx="201384" cy="171348"/>
                </a:xfrm>
                <a:custGeom>
                  <a:avLst/>
                  <a:gdLst>
                    <a:gd name="connsiteX0" fmla="*/ 60358 w 201384"/>
                    <a:gd name="connsiteY0" fmla="*/ 171349 h 171348"/>
                    <a:gd name="connsiteX1" fmla="*/ 100692 w 201384"/>
                    <a:gd name="connsiteY1" fmla="*/ 69584 h 171348"/>
                    <a:gd name="connsiteX2" fmla="*/ 141027 w 201384"/>
                    <a:gd name="connsiteY2" fmla="*/ 171349 h 171348"/>
                    <a:gd name="connsiteX3" fmla="*/ 201385 w 201384"/>
                    <a:gd name="connsiteY3" fmla="*/ 171349 h 171348"/>
                    <a:gd name="connsiteX4" fmla="*/ 132802 w 201384"/>
                    <a:gd name="connsiteY4" fmla="*/ 0 h 171348"/>
                    <a:gd name="connsiteX5" fmla="*/ 68582 w 201384"/>
                    <a:gd name="connsiteY5" fmla="*/ 0 h 171348"/>
                    <a:gd name="connsiteX6" fmla="*/ 0 w 201384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7" y="171349"/>
                      </a:lnTo>
                      <a:lnTo>
                        <a:pt x="201385" y="171349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12" name="Forma libre: forma 411">
                  <a:extLst>
                    <a:ext uri="{FF2B5EF4-FFF2-40B4-BE49-F238E27FC236}">
                      <a16:creationId xmlns:a16="http://schemas.microsoft.com/office/drawing/2014/main" id="{C02A1517-2549-4A26-9B50-AD2B4A8A706E}"/>
                    </a:ext>
                  </a:extLst>
                </p:cNvPr>
                <p:cNvSpPr/>
                <p:nvPr/>
              </p:nvSpPr>
              <p:spPr>
                <a:xfrm>
                  <a:off x="541682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7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413" name="Gráfico 1">
                  <a:extLst>
                    <a:ext uri="{FF2B5EF4-FFF2-40B4-BE49-F238E27FC236}">
                      <a16:creationId xmlns:a16="http://schemas.microsoft.com/office/drawing/2014/main" id="{4FFCDFE3-06CB-426A-ABB9-E50969A81353}"/>
                    </a:ext>
                  </a:extLst>
                </p:cNvPr>
                <p:cNvGrpSpPr/>
                <p:nvPr/>
              </p:nvGrpSpPr>
              <p:grpSpPr>
                <a:xfrm>
                  <a:off x="822090" y="2081214"/>
                  <a:ext cx="757553" cy="171348"/>
                  <a:chOff x="822090" y="2081214"/>
                  <a:chExt cx="757553" cy="171348"/>
                </a:xfrm>
                <a:solidFill>
                  <a:srgbClr val="000000"/>
                </a:solidFill>
              </p:grpSpPr>
              <p:sp>
                <p:nvSpPr>
                  <p:cNvPr id="459" name="Forma libre: forma 458">
                    <a:extLst>
                      <a:ext uri="{FF2B5EF4-FFF2-40B4-BE49-F238E27FC236}">
                        <a16:creationId xmlns:a16="http://schemas.microsoft.com/office/drawing/2014/main" id="{505771FB-85BD-4CB0-8E2C-7B57BAB2A378}"/>
                      </a:ext>
                    </a:extLst>
                  </p:cNvPr>
                  <p:cNvSpPr/>
                  <p:nvPr/>
                </p:nvSpPr>
                <p:spPr>
                  <a:xfrm>
                    <a:off x="1378330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2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60" name="Forma libre: forma 459">
                    <a:extLst>
                      <a:ext uri="{FF2B5EF4-FFF2-40B4-BE49-F238E27FC236}">
                        <a16:creationId xmlns:a16="http://schemas.microsoft.com/office/drawing/2014/main" id="{C2C6F12A-4DFA-47E9-85D7-76AD5E607EA9}"/>
                      </a:ext>
                    </a:extLst>
                  </p:cNvPr>
                  <p:cNvSpPr/>
                  <p:nvPr/>
                </p:nvSpPr>
                <p:spPr>
                  <a:xfrm>
                    <a:off x="1100210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61" name="Forma libre: forma 460">
                    <a:extLst>
                      <a:ext uri="{FF2B5EF4-FFF2-40B4-BE49-F238E27FC236}">
                        <a16:creationId xmlns:a16="http://schemas.microsoft.com/office/drawing/2014/main" id="{754720F0-BAB3-4860-9234-C1EBE3F6A235}"/>
                      </a:ext>
                    </a:extLst>
                  </p:cNvPr>
                  <p:cNvSpPr/>
                  <p:nvPr/>
                </p:nvSpPr>
                <p:spPr>
                  <a:xfrm>
                    <a:off x="822090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21 w 201313"/>
                      <a:gd name="connsiteY1" fmla="*/ 69584 h 171348"/>
                      <a:gd name="connsiteX2" fmla="*/ 60287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21" y="69584"/>
                        </a:lnTo>
                        <a:lnTo>
                          <a:pt x="60287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414" name="Forma libre: forma 413">
                  <a:extLst>
                    <a:ext uri="{FF2B5EF4-FFF2-40B4-BE49-F238E27FC236}">
                      <a16:creationId xmlns:a16="http://schemas.microsoft.com/office/drawing/2014/main" id="{60A85728-7CFA-4A77-9413-FD191C17027B}"/>
                    </a:ext>
                  </a:extLst>
                </p:cNvPr>
                <p:cNvSpPr/>
                <p:nvPr/>
              </p:nvSpPr>
              <p:spPr>
                <a:xfrm>
                  <a:off x="1939147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15" name="Forma libre: forma 414">
                  <a:extLst>
                    <a:ext uri="{FF2B5EF4-FFF2-40B4-BE49-F238E27FC236}">
                      <a16:creationId xmlns:a16="http://schemas.microsoft.com/office/drawing/2014/main" id="{84E43896-E47B-4F0D-8D1D-233905954D18}"/>
                    </a:ext>
                  </a:extLst>
                </p:cNvPr>
                <p:cNvSpPr/>
                <p:nvPr/>
              </p:nvSpPr>
              <p:spPr>
                <a:xfrm>
                  <a:off x="1658738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7" y="171349"/>
                      </a:lnTo>
                      <a:lnTo>
                        <a:pt x="201313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16" name="Forma libre: forma 415">
                  <a:extLst>
                    <a:ext uri="{FF2B5EF4-FFF2-40B4-BE49-F238E27FC236}">
                      <a16:creationId xmlns:a16="http://schemas.microsoft.com/office/drawing/2014/main" id="{FBAA4A41-4F95-4BA5-AFBB-74D2B0037E02}"/>
                    </a:ext>
                  </a:extLst>
                </p:cNvPr>
                <p:cNvSpPr/>
                <p:nvPr/>
              </p:nvSpPr>
              <p:spPr>
                <a:xfrm>
                  <a:off x="2219555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17" name="Forma libre: forma 416">
                  <a:extLst>
                    <a:ext uri="{FF2B5EF4-FFF2-40B4-BE49-F238E27FC236}">
                      <a16:creationId xmlns:a16="http://schemas.microsoft.com/office/drawing/2014/main" id="{D3EB5233-6339-4B9E-AB85-37F1DEA197F9}"/>
                    </a:ext>
                  </a:extLst>
                </p:cNvPr>
                <p:cNvSpPr/>
                <p:nvPr/>
              </p:nvSpPr>
              <p:spPr>
                <a:xfrm>
                  <a:off x="2499892" y="2081214"/>
                  <a:ext cx="201384" cy="171348"/>
                </a:xfrm>
                <a:custGeom>
                  <a:avLst/>
                  <a:gdLst>
                    <a:gd name="connsiteX0" fmla="*/ 60358 w 201384"/>
                    <a:gd name="connsiteY0" fmla="*/ 171349 h 171348"/>
                    <a:gd name="connsiteX1" fmla="*/ 100693 w 201384"/>
                    <a:gd name="connsiteY1" fmla="*/ 69584 h 171348"/>
                    <a:gd name="connsiteX2" fmla="*/ 141027 w 201384"/>
                    <a:gd name="connsiteY2" fmla="*/ 171349 h 171348"/>
                    <a:gd name="connsiteX3" fmla="*/ 201385 w 201384"/>
                    <a:gd name="connsiteY3" fmla="*/ 171349 h 171348"/>
                    <a:gd name="connsiteX4" fmla="*/ 132803 w 201384"/>
                    <a:gd name="connsiteY4" fmla="*/ 0 h 171348"/>
                    <a:gd name="connsiteX5" fmla="*/ 68582 w 201384"/>
                    <a:gd name="connsiteY5" fmla="*/ 0 h 171348"/>
                    <a:gd name="connsiteX6" fmla="*/ 0 w 201384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348">
                      <a:moveTo>
                        <a:pt x="60358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85" y="171349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18" name="Forma libre: forma 417">
                  <a:extLst>
                    <a:ext uri="{FF2B5EF4-FFF2-40B4-BE49-F238E27FC236}">
                      <a16:creationId xmlns:a16="http://schemas.microsoft.com/office/drawing/2014/main" id="{13B2C10D-BDF4-4CAD-B9C7-552C460C0860}"/>
                    </a:ext>
                  </a:extLst>
                </p:cNvPr>
                <p:cNvSpPr/>
                <p:nvPr/>
              </p:nvSpPr>
              <p:spPr>
                <a:xfrm>
                  <a:off x="2780300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83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419" name="Gráfico 1">
                  <a:extLst>
                    <a:ext uri="{FF2B5EF4-FFF2-40B4-BE49-F238E27FC236}">
                      <a16:creationId xmlns:a16="http://schemas.microsoft.com/office/drawing/2014/main" id="{317CB810-7B73-4AF3-A895-0698C3B43D23}"/>
                    </a:ext>
                  </a:extLst>
                </p:cNvPr>
                <p:cNvGrpSpPr/>
                <p:nvPr/>
              </p:nvGrpSpPr>
              <p:grpSpPr>
                <a:xfrm>
                  <a:off x="3060709" y="2081214"/>
                  <a:ext cx="757553" cy="171348"/>
                  <a:chOff x="3060709" y="2081214"/>
                  <a:chExt cx="757553" cy="171348"/>
                </a:xfrm>
                <a:solidFill>
                  <a:srgbClr val="000000"/>
                </a:solidFill>
              </p:grpSpPr>
              <p:sp>
                <p:nvSpPr>
                  <p:cNvPr id="456" name="Forma libre: forma 455">
                    <a:extLst>
                      <a:ext uri="{FF2B5EF4-FFF2-40B4-BE49-F238E27FC236}">
                        <a16:creationId xmlns:a16="http://schemas.microsoft.com/office/drawing/2014/main" id="{0C2E1F95-3699-4EFB-AF33-C5D87FCEC074}"/>
                      </a:ext>
                    </a:extLst>
                  </p:cNvPr>
                  <p:cNvSpPr/>
                  <p:nvPr/>
                </p:nvSpPr>
                <p:spPr>
                  <a:xfrm>
                    <a:off x="3616948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3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57" name="Forma libre: forma 456">
                    <a:extLst>
                      <a:ext uri="{FF2B5EF4-FFF2-40B4-BE49-F238E27FC236}">
                        <a16:creationId xmlns:a16="http://schemas.microsoft.com/office/drawing/2014/main" id="{C5E5B224-8851-47ED-A9B3-5C8ED8AB90C9}"/>
                      </a:ext>
                    </a:extLst>
                  </p:cNvPr>
                  <p:cNvSpPr/>
                  <p:nvPr/>
                </p:nvSpPr>
                <p:spPr>
                  <a:xfrm>
                    <a:off x="3338829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58" name="Forma libre: forma 457">
                    <a:extLst>
                      <a:ext uri="{FF2B5EF4-FFF2-40B4-BE49-F238E27FC236}">
                        <a16:creationId xmlns:a16="http://schemas.microsoft.com/office/drawing/2014/main" id="{4C71E917-8C83-4E56-9EE7-C16559570485}"/>
                      </a:ext>
                    </a:extLst>
                  </p:cNvPr>
                  <p:cNvSpPr/>
                  <p:nvPr/>
                </p:nvSpPr>
                <p:spPr>
                  <a:xfrm>
                    <a:off x="3060709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21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21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420" name="Forma libre: forma 419">
                  <a:extLst>
                    <a:ext uri="{FF2B5EF4-FFF2-40B4-BE49-F238E27FC236}">
                      <a16:creationId xmlns:a16="http://schemas.microsoft.com/office/drawing/2014/main" id="{914C3DA9-82C3-43E9-8362-ECC4290FD0C7}"/>
                    </a:ext>
                  </a:extLst>
                </p:cNvPr>
                <p:cNvSpPr/>
                <p:nvPr/>
              </p:nvSpPr>
              <p:spPr>
                <a:xfrm>
                  <a:off x="4177765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3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21" name="Forma libre: forma 420">
                  <a:extLst>
                    <a:ext uri="{FF2B5EF4-FFF2-40B4-BE49-F238E27FC236}">
                      <a16:creationId xmlns:a16="http://schemas.microsoft.com/office/drawing/2014/main" id="{E167D653-E640-4789-8F1B-24CEEEC2F2ED}"/>
                    </a:ext>
                  </a:extLst>
                </p:cNvPr>
                <p:cNvSpPr/>
                <p:nvPr/>
              </p:nvSpPr>
              <p:spPr>
                <a:xfrm>
                  <a:off x="3897357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22" name="Forma libre: forma 421">
                  <a:extLst>
                    <a:ext uri="{FF2B5EF4-FFF2-40B4-BE49-F238E27FC236}">
                      <a16:creationId xmlns:a16="http://schemas.microsoft.com/office/drawing/2014/main" id="{A1E4ADBD-759A-4F60-A4A5-875BD988BEC4}"/>
                    </a:ext>
                  </a:extLst>
                </p:cNvPr>
                <p:cNvSpPr/>
                <p:nvPr/>
              </p:nvSpPr>
              <p:spPr>
                <a:xfrm>
                  <a:off x="4458174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23" name="Forma libre: forma 422">
                  <a:extLst>
                    <a:ext uri="{FF2B5EF4-FFF2-40B4-BE49-F238E27FC236}">
                      <a16:creationId xmlns:a16="http://schemas.microsoft.com/office/drawing/2014/main" id="{9EEAD185-0775-48F5-AB93-E9DCE239BE40}"/>
                    </a:ext>
                  </a:extLst>
                </p:cNvPr>
                <p:cNvSpPr/>
                <p:nvPr/>
              </p:nvSpPr>
              <p:spPr>
                <a:xfrm>
                  <a:off x="4738511" y="2081214"/>
                  <a:ext cx="201385" cy="171348"/>
                </a:xfrm>
                <a:custGeom>
                  <a:avLst/>
                  <a:gdLst>
                    <a:gd name="connsiteX0" fmla="*/ 60358 w 201385"/>
                    <a:gd name="connsiteY0" fmla="*/ 171349 h 171348"/>
                    <a:gd name="connsiteX1" fmla="*/ 100693 w 201385"/>
                    <a:gd name="connsiteY1" fmla="*/ 69584 h 171348"/>
                    <a:gd name="connsiteX2" fmla="*/ 141027 w 201385"/>
                    <a:gd name="connsiteY2" fmla="*/ 171349 h 171348"/>
                    <a:gd name="connsiteX3" fmla="*/ 201385 w 201385"/>
                    <a:gd name="connsiteY3" fmla="*/ 171349 h 171348"/>
                    <a:gd name="connsiteX4" fmla="*/ 132803 w 201385"/>
                    <a:gd name="connsiteY4" fmla="*/ 0 h 171348"/>
                    <a:gd name="connsiteX5" fmla="*/ 68583 w 201385"/>
                    <a:gd name="connsiteY5" fmla="*/ 0 h 171348"/>
                    <a:gd name="connsiteX6" fmla="*/ 0 w 201385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348">
                      <a:moveTo>
                        <a:pt x="60358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85" y="171349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24" name="Forma libre: forma 423">
                  <a:extLst>
                    <a:ext uri="{FF2B5EF4-FFF2-40B4-BE49-F238E27FC236}">
                      <a16:creationId xmlns:a16="http://schemas.microsoft.com/office/drawing/2014/main" id="{E9BFE1D0-5FB0-4648-901A-327EDE313BA0}"/>
                    </a:ext>
                  </a:extLst>
                </p:cNvPr>
                <p:cNvSpPr/>
                <p:nvPr/>
              </p:nvSpPr>
              <p:spPr>
                <a:xfrm>
                  <a:off x="5018919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82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3" y="171349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425" name="Gráfico 1">
                  <a:extLst>
                    <a:ext uri="{FF2B5EF4-FFF2-40B4-BE49-F238E27FC236}">
                      <a16:creationId xmlns:a16="http://schemas.microsoft.com/office/drawing/2014/main" id="{3D07A89A-A194-4893-9ECA-3D96999E4011}"/>
                    </a:ext>
                  </a:extLst>
                </p:cNvPr>
                <p:cNvGrpSpPr/>
                <p:nvPr/>
              </p:nvGrpSpPr>
              <p:grpSpPr>
                <a:xfrm>
                  <a:off x="5299327" y="2081214"/>
                  <a:ext cx="757553" cy="171348"/>
                  <a:chOff x="5299327" y="2081214"/>
                  <a:chExt cx="757553" cy="171348"/>
                </a:xfrm>
                <a:solidFill>
                  <a:srgbClr val="000000"/>
                </a:solidFill>
              </p:grpSpPr>
              <p:sp>
                <p:nvSpPr>
                  <p:cNvPr id="453" name="Forma libre: forma 452">
                    <a:extLst>
                      <a:ext uri="{FF2B5EF4-FFF2-40B4-BE49-F238E27FC236}">
                        <a16:creationId xmlns:a16="http://schemas.microsoft.com/office/drawing/2014/main" id="{84C15EE2-871F-40D6-92BB-1BBA15A8C518}"/>
                      </a:ext>
                    </a:extLst>
                  </p:cNvPr>
                  <p:cNvSpPr/>
                  <p:nvPr/>
                </p:nvSpPr>
                <p:spPr>
                  <a:xfrm>
                    <a:off x="5855567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2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3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54" name="Forma libre: forma 453">
                    <a:extLst>
                      <a:ext uri="{FF2B5EF4-FFF2-40B4-BE49-F238E27FC236}">
                        <a16:creationId xmlns:a16="http://schemas.microsoft.com/office/drawing/2014/main" id="{713326BB-01F0-4821-8EDB-80D6602B4124}"/>
                      </a:ext>
                    </a:extLst>
                  </p:cNvPr>
                  <p:cNvSpPr/>
                  <p:nvPr/>
                </p:nvSpPr>
                <p:spPr>
                  <a:xfrm>
                    <a:off x="5577447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3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55" name="Forma libre: forma 454">
                    <a:extLst>
                      <a:ext uri="{FF2B5EF4-FFF2-40B4-BE49-F238E27FC236}">
                        <a16:creationId xmlns:a16="http://schemas.microsoft.com/office/drawing/2014/main" id="{5BF68314-CDF9-4D5F-B6F5-AA92E867BC2C}"/>
                      </a:ext>
                    </a:extLst>
                  </p:cNvPr>
                  <p:cNvSpPr/>
                  <p:nvPr/>
                </p:nvSpPr>
                <p:spPr>
                  <a:xfrm>
                    <a:off x="5299327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426" name="Forma libre: forma 425">
                  <a:extLst>
                    <a:ext uri="{FF2B5EF4-FFF2-40B4-BE49-F238E27FC236}">
                      <a16:creationId xmlns:a16="http://schemas.microsoft.com/office/drawing/2014/main" id="{4E4DAE98-1316-4EB1-B5B2-5CA4D8489012}"/>
                    </a:ext>
                  </a:extLst>
                </p:cNvPr>
                <p:cNvSpPr/>
                <p:nvPr/>
              </p:nvSpPr>
              <p:spPr>
                <a:xfrm>
                  <a:off x="6416384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27" name="Forma libre: forma 426">
                  <a:extLst>
                    <a:ext uri="{FF2B5EF4-FFF2-40B4-BE49-F238E27FC236}">
                      <a16:creationId xmlns:a16="http://schemas.microsoft.com/office/drawing/2014/main" id="{15C974D6-7EEC-4C28-8CCD-2912EB722A13}"/>
                    </a:ext>
                  </a:extLst>
                </p:cNvPr>
                <p:cNvSpPr/>
                <p:nvPr/>
              </p:nvSpPr>
              <p:spPr>
                <a:xfrm>
                  <a:off x="6135976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28" name="Forma libre: forma 427">
                  <a:extLst>
                    <a:ext uri="{FF2B5EF4-FFF2-40B4-BE49-F238E27FC236}">
                      <a16:creationId xmlns:a16="http://schemas.microsoft.com/office/drawing/2014/main" id="{E65D492B-BB7B-4C5B-96AF-B184B91E85CE}"/>
                    </a:ext>
                  </a:extLst>
                </p:cNvPr>
                <p:cNvSpPr/>
                <p:nvPr/>
              </p:nvSpPr>
              <p:spPr>
                <a:xfrm>
                  <a:off x="6696792" y="2081214"/>
                  <a:ext cx="201313" cy="171348"/>
                </a:xfrm>
                <a:custGeom>
                  <a:avLst/>
                  <a:gdLst>
                    <a:gd name="connsiteX0" fmla="*/ 60286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6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4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29" name="Forma libre: forma 428">
                  <a:extLst>
                    <a:ext uri="{FF2B5EF4-FFF2-40B4-BE49-F238E27FC236}">
                      <a16:creationId xmlns:a16="http://schemas.microsoft.com/office/drawing/2014/main" id="{7B1C1B9F-5A34-4C9E-B123-4AF43312BBC0}"/>
                    </a:ext>
                  </a:extLst>
                </p:cNvPr>
                <p:cNvSpPr/>
                <p:nvPr/>
              </p:nvSpPr>
              <p:spPr>
                <a:xfrm>
                  <a:off x="6977201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6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731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6" y="171349"/>
                      </a:lnTo>
                      <a:lnTo>
                        <a:pt x="201314" y="171349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30" name="Forma libre: forma 429">
                  <a:extLst>
                    <a:ext uri="{FF2B5EF4-FFF2-40B4-BE49-F238E27FC236}">
                      <a16:creationId xmlns:a16="http://schemas.microsoft.com/office/drawing/2014/main" id="{2A3EA333-595F-4736-A47D-B660B697BB95}"/>
                    </a:ext>
                  </a:extLst>
                </p:cNvPr>
                <p:cNvSpPr/>
                <p:nvPr/>
              </p:nvSpPr>
              <p:spPr>
                <a:xfrm>
                  <a:off x="7257538" y="2081214"/>
                  <a:ext cx="201312" cy="171348"/>
                </a:xfrm>
                <a:custGeom>
                  <a:avLst/>
                  <a:gdLst>
                    <a:gd name="connsiteX0" fmla="*/ 60358 w 201312"/>
                    <a:gd name="connsiteY0" fmla="*/ 171349 h 171348"/>
                    <a:gd name="connsiteX1" fmla="*/ 100692 w 201312"/>
                    <a:gd name="connsiteY1" fmla="*/ 69584 h 171348"/>
                    <a:gd name="connsiteX2" fmla="*/ 141026 w 201312"/>
                    <a:gd name="connsiteY2" fmla="*/ 171349 h 171348"/>
                    <a:gd name="connsiteX3" fmla="*/ 201313 w 201312"/>
                    <a:gd name="connsiteY3" fmla="*/ 171349 h 171348"/>
                    <a:gd name="connsiteX4" fmla="*/ 132802 w 201312"/>
                    <a:gd name="connsiteY4" fmla="*/ 0 h 171348"/>
                    <a:gd name="connsiteX5" fmla="*/ 68582 w 201312"/>
                    <a:gd name="connsiteY5" fmla="*/ 0 h 171348"/>
                    <a:gd name="connsiteX6" fmla="*/ 0 w 201312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431" name="Gráfico 1">
                  <a:extLst>
                    <a:ext uri="{FF2B5EF4-FFF2-40B4-BE49-F238E27FC236}">
                      <a16:creationId xmlns:a16="http://schemas.microsoft.com/office/drawing/2014/main" id="{79D25FBE-0C60-4D53-BB82-36B7769133E9}"/>
                    </a:ext>
                  </a:extLst>
                </p:cNvPr>
                <p:cNvGrpSpPr/>
                <p:nvPr/>
              </p:nvGrpSpPr>
              <p:grpSpPr>
                <a:xfrm>
                  <a:off x="7537946" y="2081214"/>
                  <a:ext cx="757624" cy="171348"/>
                  <a:chOff x="7537946" y="2081214"/>
                  <a:chExt cx="757624" cy="171348"/>
                </a:xfrm>
                <a:solidFill>
                  <a:srgbClr val="000000"/>
                </a:solidFill>
              </p:grpSpPr>
              <p:sp>
                <p:nvSpPr>
                  <p:cNvPr id="450" name="Forma libre: forma 449">
                    <a:extLst>
                      <a:ext uri="{FF2B5EF4-FFF2-40B4-BE49-F238E27FC236}">
                        <a16:creationId xmlns:a16="http://schemas.microsoft.com/office/drawing/2014/main" id="{7527FFDA-1090-4570-A92B-0650659F1C26}"/>
                      </a:ext>
                    </a:extLst>
                  </p:cNvPr>
                  <p:cNvSpPr/>
                  <p:nvPr/>
                </p:nvSpPr>
                <p:spPr>
                  <a:xfrm>
                    <a:off x="8094186" y="2081214"/>
                    <a:ext cx="201384" cy="171348"/>
                  </a:xfrm>
                  <a:custGeom>
                    <a:avLst/>
                    <a:gdLst>
                      <a:gd name="connsiteX0" fmla="*/ 141026 w 201384"/>
                      <a:gd name="connsiteY0" fmla="*/ 171349 h 171348"/>
                      <a:gd name="connsiteX1" fmla="*/ 100692 w 201384"/>
                      <a:gd name="connsiteY1" fmla="*/ 69584 h 171348"/>
                      <a:gd name="connsiteX2" fmla="*/ 60358 w 201384"/>
                      <a:gd name="connsiteY2" fmla="*/ 171349 h 171348"/>
                      <a:gd name="connsiteX3" fmla="*/ 0 w 201384"/>
                      <a:gd name="connsiteY3" fmla="*/ 171349 h 171348"/>
                      <a:gd name="connsiteX4" fmla="*/ 68582 w 201384"/>
                      <a:gd name="connsiteY4" fmla="*/ 0 h 171348"/>
                      <a:gd name="connsiteX5" fmla="*/ 132802 w 201384"/>
                      <a:gd name="connsiteY5" fmla="*/ 0 h 171348"/>
                      <a:gd name="connsiteX6" fmla="*/ 201384 w 201384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4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84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51" name="Forma libre: forma 450">
                    <a:extLst>
                      <a:ext uri="{FF2B5EF4-FFF2-40B4-BE49-F238E27FC236}">
                        <a16:creationId xmlns:a16="http://schemas.microsoft.com/office/drawing/2014/main" id="{FD8C5269-E887-4C66-88F7-09C813195EA9}"/>
                      </a:ext>
                    </a:extLst>
                  </p:cNvPr>
                  <p:cNvSpPr/>
                  <p:nvPr/>
                </p:nvSpPr>
                <p:spPr>
                  <a:xfrm>
                    <a:off x="7816066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2 w 201313"/>
                      <a:gd name="connsiteY4" fmla="*/ 0 h 171348"/>
                      <a:gd name="connsiteX5" fmla="*/ 132802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52" name="Forma libre: forma 451">
                    <a:extLst>
                      <a:ext uri="{FF2B5EF4-FFF2-40B4-BE49-F238E27FC236}">
                        <a16:creationId xmlns:a16="http://schemas.microsoft.com/office/drawing/2014/main" id="{EF12399E-B76B-4721-8851-C247156EBD83}"/>
                      </a:ext>
                    </a:extLst>
                  </p:cNvPr>
                  <p:cNvSpPr/>
                  <p:nvPr/>
                </p:nvSpPr>
                <p:spPr>
                  <a:xfrm>
                    <a:off x="7537946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2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2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432" name="Forma libre: forma 431">
                  <a:extLst>
                    <a:ext uri="{FF2B5EF4-FFF2-40B4-BE49-F238E27FC236}">
                      <a16:creationId xmlns:a16="http://schemas.microsoft.com/office/drawing/2014/main" id="{4F9F294E-28CF-4A4B-BE5B-2483077E914E}"/>
                    </a:ext>
                  </a:extLst>
                </p:cNvPr>
                <p:cNvSpPr/>
                <p:nvPr/>
              </p:nvSpPr>
              <p:spPr>
                <a:xfrm>
                  <a:off x="8655002" y="2081214"/>
                  <a:ext cx="201313" cy="171348"/>
                </a:xfrm>
                <a:custGeom>
                  <a:avLst/>
                  <a:gdLst>
                    <a:gd name="connsiteX0" fmla="*/ 60359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9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33" name="Forma libre: forma 432">
                  <a:extLst>
                    <a:ext uri="{FF2B5EF4-FFF2-40B4-BE49-F238E27FC236}">
                      <a16:creationId xmlns:a16="http://schemas.microsoft.com/office/drawing/2014/main" id="{9F0E3035-DC29-4653-9AF9-2A184DE481BC}"/>
                    </a:ext>
                  </a:extLst>
                </p:cNvPr>
                <p:cNvSpPr/>
                <p:nvPr/>
              </p:nvSpPr>
              <p:spPr>
                <a:xfrm>
                  <a:off x="8374594" y="2081214"/>
                  <a:ext cx="201313" cy="171348"/>
                </a:xfrm>
                <a:custGeom>
                  <a:avLst/>
                  <a:gdLst>
                    <a:gd name="connsiteX0" fmla="*/ 60359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9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4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34" name="Forma libre: forma 433">
                  <a:extLst>
                    <a:ext uri="{FF2B5EF4-FFF2-40B4-BE49-F238E27FC236}">
                      <a16:creationId xmlns:a16="http://schemas.microsoft.com/office/drawing/2014/main" id="{CAC70E9B-3381-468F-9423-97DACE59EA8B}"/>
                    </a:ext>
                  </a:extLst>
                </p:cNvPr>
                <p:cNvSpPr/>
                <p:nvPr/>
              </p:nvSpPr>
              <p:spPr>
                <a:xfrm>
                  <a:off x="8935411" y="2081214"/>
                  <a:ext cx="201312" cy="171348"/>
                </a:xfrm>
                <a:custGeom>
                  <a:avLst/>
                  <a:gdLst>
                    <a:gd name="connsiteX0" fmla="*/ 60286 w 201312"/>
                    <a:gd name="connsiteY0" fmla="*/ 171349 h 171348"/>
                    <a:gd name="connsiteX1" fmla="*/ 100621 w 201312"/>
                    <a:gd name="connsiteY1" fmla="*/ 69584 h 171348"/>
                    <a:gd name="connsiteX2" fmla="*/ 140955 w 201312"/>
                    <a:gd name="connsiteY2" fmla="*/ 171349 h 171348"/>
                    <a:gd name="connsiteX3" fmla="*/ 201313 w 201312"/>
                    <a:gd name="connsiteY3" fmla="*/ 171349 h 171348"/>
                    <a:gd name="connsiteX4" fmla="*/ 132802 w 201312"/>
                    <a:gd name="connsiteY4" fmla="*/ 0 h 171348"/>
                    <a:gd name="connsiteX5" fmla="*/ 68511 w 201312"/>
                    <a:gd name="connsiteY5" fmla="*/ 0 h 171348"/>
                    <a:gd name="connsiteX6" fmla="*/ 0 w 201312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348">
                      <a:moveTo>
                        <a:pt x="60286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35" name="Forma libre: forma 434">
                  <a:extLst>
                    <a:ext uri="{FF2B5EF4-FFF2-40B4-BE49-F238E27FC236}">
                      <a16:creationId xmlns:a16="http://schemas.microsoft.com/office/drawing/2014/main" id="{34E7C321-8FE6-417F-BD3B-E2D9B3ECC570}"/>
                    </a:ext>
                  </a:extLst>
                </p:cNvPr>
                <p:cNvSpPr/>
                <p:nvPr/>
              </p:nvSpPr>
              <p:spPr>
                <a:xfrm>
                  <a:off x="9215819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731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4" y="171349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36" name="Forma libre: forma 435">
                  <a:extLst>
                    <a:ext uri="{FF2B5EF4-FFF2-40B4-BE49-F238E27FC236}">
                      <a16:creationId xmlns:a16="http://schemas.microsoft.com/office/drawing/2014/main" id="{6914E660-0394-4743-8C47-84288461B0F0}"/>
                    </a:ext>
                  </a:extLst>
                </p:cNvPr>
                <p:cNvSpPr/>
                <p:nvPr/>
              </p:nvSpPr>
              <p:spPr>
                <a:xfrm>
                  <a:off x="9496156" y="2081214"/>
                  <a:ext cx="201385" cy="171348"/>
                </a:xfrm>
                <a:custGeom>
                  <a:avLst/>
                  <a:gdLst>
                    <a:gd name="connsiteX0" fmla="*/ 60359 w 201385"/>
                    <a:gd name="connsiteY0" fmla="*/ 171349 h 171348"/>
                    <a:gd name="connsiteX1" fmla="*/ 100693 w 201385"/>
                    <a:gd name="connsiteY1" fmla="*/ 69584 h 171348"/>
                    <a:gd name="connsiteX2" fmla="*/ 141027 w 201385"/>
                    <a:gd name="connsiteY2" fmla="*/ 171349 h 171348"/>
                    <a:gd name="connsiteX3" fmla="*/ 201385 w 201385"/>
                    <a:gd name="connsiteY3" fmla="*/ 171349 h 171348"/>
                    <a:gd name="connsiteX4" fmla="*/ 132803 w 201385"/>
                    <a:gd name="connsiteY4" fmla="*/ 0 h 171348"/>
                    <a:gd name="connsiteX5" fmla="*/ 68583 w 201385"/>
                    <a:gd name="connsiteY5" fmla="*/ 0 h 171348"/>
                    <a:gd name="connsiteX6" fmla="*/ 0 w 201385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348">
                      <a:moveTo>
                        <a:pt x="60359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85" y="171349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437" name="Gráfico 1">
                  <a:extLst>
                    <a:ext uri="{FF2B5EF4-FFF2-40B4-BE49-F238E27FC236}">
                      <a16:creationId xmlns:a16="http://schemas.microsoft.com/office/drawing/2014/main" id="{C31FE893-08CA-4FF9-8E98-6F3447A12E71}"/>
                    </a:ext>
                  </a:extLst>
                </p:cNvPr>
                <p:cNvGrpSpPr/>
                <p:nvPr/>
              </p:nvGrpSpPr>
              <p:grpSpPr>
                <a:xfrm>
                  <a:off x="9776565" y="2081214"/>
                  <a:ext cx="757624" cy="171348"/>
                  <a:chOff x="9776565" y="2081214"/>
                  <a:chExt cx="757624" cy="171348"/>
                </a:xfrm>
                <a:solidFill>
                  <a:srgbClr val="000000"/>
                </a:solidFill>
              </p:grpSpPr>
              <p:sp>
                <p:nvSpPr>
                  <p:cNvPr id="447" name="Forma libre: forma 446">
                    <a:extLst>
                      <a:ext uri="{FF2B5EF4-FFF2-40B4-BE49-F238E27FC236}">
                        <a16:creationId xmlns:a16="http://schemas.microsoft.com/office/drawing/2014/main" id="{11136AA1-C16E-4C48-8A21-F92BFBD04217}"/>
                      </a:ext>
                    </a:extLst>
                  </p:cNvPr>
                  <p:cNvSpPr/>
                  <p:nvPr/>
                </p:nvSpPr>
                <p:spPr>
                  <a:xfrm>
                    <a:off x="10332804" y="2081214"/>
                    <a:ext cx="201385" cy="171348"/>
                  </a:xfrm>
                  <a:custGeom>
                    <a:avLst/>
                    <a:gdLst>
                      <a:gd name="connsiteX0" fmla="*/ 141027 w 201385"/>
                      <a:gd name="connsiteY0" fmla="*/ 171349 h 171348"/>
                      <a:gd name="connsiteX1" fmla="*/ 100693 w 201385"/>
                      <a:gd name="connsiteY1" fmla="*/ 69584 h 171348"/>
                      <a:gd name="connsiteX2" fmla="*/ 60359 w 201385"/>
                      <a:gd name="connsiteY2" fmla="*/ 171349 h 171348"/>
                      <a:gd name="connsiteX3" fmla="*/ 0 w 201385"/>
                      <a:gd name="connsiteY3" fmla="*/ 171349 h 171348"/>
                      <a:gd name="connsiteX4" fmla="*/ 68583 w 201385"/>
                      <a:gd name="connsiteY4" fmla="*/ 0 h 171348"/>
                      <a:gd name="connsiteX5" fmla="*/ 132803 w 201385"/>
                      <a:gd name="connsiteY5" fmla="*/ 0 h 171348"/>
                      <a:gd name="connsiteX6" fmla="*/ 201385 w 201385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9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48" name="Forma libre: forma 447">
                    <a:extLst>
                      <a:ext uri="{FF2B5EF4-FFF2-40B4-BE49-F238E27FC236}">
                        <a16:creationId xmlns:a16="http://schemas.microsoft.com/office/drawing/2014/main" id="{94D86026-956E-489B-BE56-593DA813D10B}"/>
                      </a:ext>
                    </a:extLst>
                  </p:cNvPr>
                  <p:cNvSpPr/>
                  <p:nvPr/>
                </p:nvSpPr>
                <p:spPr>
                  <a:xfrm>
                    <a:off x="10054685" y="2081214"/>
                    <a:ext cx="201312" cy="171348"/>
                  </a:xfrm>
                  <a:custGeom>
                    <a:avLst/>
                    <a:gdLst>
                      <a:gd name="connsiteX0" fmla="*/ 141026 w 201312"/>
                      <a:gd name="connsiteY0" fmla="*/ 171349 h 171348"/>
                      <a:gd name="connsiteX1" fmla="*/ 100692 w 201312"/>
                      <a:gd name="connsiteY1" fmla="*/ 69584 h 171348"/>
                      <a:gd name="connsiteX2" fmla="*/ 60358 w 201312"/>
                      <a:gd name="connsiteY2" fmla="*/ 171349 h 171348"/>
                      <a:gd name="connsiteX3" fmla="*/ 0 w 201312"/>
                      <a:gd name="connsiteY3" fmla="*/ 171349 h 171348"/>
                      <a:gd name="connsiteX4" fmla="*/ 68582 w 201312"/>
                      <a:gd name="connsiteY4" fmla="*/ 0 h 171348"/>
                      <a:gd name="connsiteX5" fmla="*/ 132802 w 201312"/>
                      <a:gd name="connsiteY5" fmla="*/ 0 h 171348"/>
                      <a:gd name="connsiteX6" fmla="*/ 201313 w 201312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2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49" name="Forma libre: forma 448">
                    <a:extLst>
                      <a:ext uri="{FF2B5EF4-FFF2-40B4-BE49-F238E27FC236}">
                        <a16:creationId xmlns:a16="http://schemas.microsoft.com/office/drawing/2014/main" id="{23EDA576-E341-4D09-A152-2B264907E09A}"/>
                      </a:ext>
                    </a:extLst>
                  </p:cNvPr>
                  <p:cNvSpPr/>
                  <p:nvPr/>
                </p:nvSpPr>
                <p:spPr>
                  <a:xfrm>
                    <a:off x="9776565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2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2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438" name="Forma libre: forma 437">
                  <a:extLst>
                    <a:ext uri="{FF2B5EF4-FFF2-40B4-BE49-F238E27FC236}">
                      <a16:creationId xmlns:a16="http://schemas.microsoft.com/office/drawing/2014/main" id="{2C30DE9B-0F76-4336-B7C7-258C59D8867A}"/>
                    </a:ext>
                  </a:extLst>
                </p:cNvPr>
                <p:cNvSpPr/>
                <p:nvPr/>
              </p:nvSpPr>
              <p:spPr>
                <a:xfrm>
                  <a:off x="10893621" y="2081214"/>
                  <a:ext cx="201313" cy="171348"/>
                </a:xfrm>
                <a:custGeom>
                  <a:avLst/>
                  <a:gdLst>
                    <a:gd name="connsiteX0" fmla="*/ 60359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9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39" name="Forma libre: forma 438">
                  <a:extLst>
                    <a:ext uri="{FF2B5EF4-FFF2-40B4-BE49-F238E27FC236}">
                      <a16:creationId xmlns:a16="http://schemas.microsoft.com/office/drawing/2014/main" id="{42DC4EF5-068A-481D-ABDB-13FFCE9C91F4}"/>
                    </a:ext>
                  </a:extLst>
                </p:cNvPr>
                <p:cNvSpPr/>
                <p:nvPr/>
              </p:nvSpPr>
              <p:spPr>
                <a:xfrm>
                  <a:off x="10613213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82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4" y="171349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40" name="Forma libre: forma 439">
                  <a:extLst>
                    <a:ext uri="{FF2B5EF4-FFF2-40B4-BE49-F238E27FC236}">
                      <a16:creationId xmlns:a16="http://schemas.microsoft.com/office/drawing/2014/main" id="{7702FC76-4CBD-4A45-85C8-78E5E5F9F822}"/>
                    </a:ext>
                  </a:extLst>
                </p:cNvPr>
                <p:cNvSpPr/>
                <p:nvPr/>
              </p:nvSpPr>
              <p:spPr>
                <a:xfrm>
                  <a:off x="11174029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41" name="Forma libre: forma 440">
                  <a:extLst>
                    <a:ext uri="{FF2B5EF4-FFF2-40B4-BE49-F238E27FC236}">
                      <a16:creationId xmlns:a16="http://schemas.microsoft.com/office/drawing/2014/main" id="{7C15F772-E368-4654-8C70-275CBD2D87EB}"/>
                    </a:ext>
                  </a:extLst>
                </p:cNvPr>
                <p:cNvSpPr/>
                <p:nvPr/>
              </p:nvSpPr>
              <p:spPr>
                <a:xfrm>
                  <a:off x="11454438" y="2081214"/>
                  <a:ext cx="201313" cy="171348"/>
                </a:xfrm>
                <a:custGeom>
                  <a:avLst/>
                  <a:gdLst>
                    <a:gd name="connsiteX0" fmla="*/ 60286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6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4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42" name="Forma libre: forma 441">
                  <a:extLst>
                    <a:ext uri="{FF2B5EF4-FFF2-40B4-BE49-F238E27FC236}">
                      <a16:creationId xmlns:a16="http://schemas.microsoft.com/office/drawing/2014/main" id="{B0D071C7-7908-42B2-8F33-C73DC12DA760}"/>
                    </a:ext>
                  </a:extLst>
                </p:cNvPr>
                <p:cNvSpPr/>
                <p:nvPr/>
              </p:nvSpPr>
              <p:spPr>
                <a:xfrm>
                  <a:off x="11734775" y="2081214"/>
                  <a:ext cx="201385" cy="171348"/>
                </a:xfrm>
                <a:custGeom>
                  <a:avLst/>
                  <a:gdLst>
                    <a:gd name="connsiteX0" fmla="*/ 60359 w 201385"/>
                    <a:gd name="connsiteY0" fmla="*/ 171349 h 171348"/>
                    <a:gd name="connsiteX1" fmla="*/ 100693 w 201385"/>
                    <a:gd name="connsiteY1" fmla="*/ 69584 h 171348"/>
                    <a:gd name="connsiteX2" fmla="*/ 141026 w 201385"/>
                    <a:gd name="connsiteY2" fmla="*/ 171349 h 171348"/>
                    <a:gd name="connsiteX3" fmla="*/ 201385 w 201385"/>
                    <a:gd name="connsiteY3" fmla="*/ 171349 h 171348"/>
                    <a:gd name="connsiteX4" fmla="*/ 132803 w 201385"/>
                    <a:gd name="connsiteY4" fmla="*/ 0 h 171348"/>
                    <a:gd name="connsiteX5" fmla="*/ 68582 w 201385"/>
                    <a:gd name="connsiteY5" fmla="*/ 0 h 171348"/>
                    <a:gd name="connsiteX6" fmla="*/ 0 w 201385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348">
                      <a:moveTo>
                        <a:pt x="60359" y="171349"/>
                      </a:moveTo>
                      <a:lnTo>
                        <a:pt x="100693" y="69584"/>
                      </a:lnTo>
                      <a:lnTo>
                        <a:pt x="141026" y="171349"/>
                      </a:lnTo>
                      <a:lnTo>
                        <a:pt x="201385" y="171349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443" name="Gráfico 1">
                  <a:extLst>
                    <a:ext uri="{FF2B5EF4-FFF2-40B4-BE49-F238E27FC236}">
                      <a16:creationId xmlns:a16="http://schemas.microsoft.com/office/drawing/2014/main" id="{EDAB961B-FBFB-4195-AB8F-4029034EB0E2}"/>
                    </a:ext>
                  </a:extLst>
                </p:cNvPr>
                <p:cNvGrpSpPr/>
                <p:nvPr/>
              </p:nvGrpSpPr>
              <p:grpSpPr>
                <a:xfrm>
                  <a:off x="12015183" y="2081214"/>
                  <a:ext cx="757625" cy="171348"/>
                  <a:chOff x="12015183" y="2081214"/>
                  <a:chExt cx="757625" cy="171348"/>
                </a:xfrm>
                <a:solidFill>
                  <a:srgbClr val="000000"/>
                </a:solidFill>
              </p:grpSpPr>
              <p:sp>
                <p:nvSpPr>
                  <p:cNvPr id="444" name="Forma libre: forma 443">
                    <a:extLst>
                      <a:ext uri="{FF2B5EF4-FFF2-40B4-BE49-F238E27FC236}">
                        <a16:creationId xmlns:a16="http://schemas.microsoft.com/office/drawing/2014/main" id="{97DDF6FF-3052-4964-9691-F4B9BA6AEFFA}"/>
                      </a:ext>
                    </a:extLst>
                  </p:cNvPr>
                  <p:cNvSpPr/>
                  <p:nvPr/>
                </p:nvSpPr>
                <p:spPr>
                  <a:xfrm>
                    <a:off x="12571423" y="2081214"/>
                    <a:ext cx="201385" cy="171348"/>
                  </a:xfrm>
                  <a:custGeom>
                    <a:avLst/>
                    <a:gdLst>
                      <a:gd name="connsiteX0" fmla="*/ 141026 w 201385"/>
                      <a:gd name="connsiteY0" fmla="*/ 171349 h 171348"/>
                      <a:gd name="connsiteX1" fmla="*/ 100693 w 201385"/>
                      <a:gd name="connsiteY1" fmla="*/ 69584 h 171348"/>
                      <a:gd name="connsiteX2" fmla="*/ 60359 w 201385"/>
                      <a:gd name="connsiteY2" fmla="*/ 171349 h 171348"/>
                      <a:gd name="connsiteX3" fmla="*/ 0 w 201385"/>
                      <a:gd name="connsiteY3" fmla="*/ 171349 h 171348"/>
                      <a:gd name="connsiteX4" fmla="*/ 68583 w 201385"/>
                      <a:gd name="connsiteY4" fmla="*/ 0 h 171348"/>
                      <a:gd name="connsiteX5" fmla="*/ 132803 w 201385"/>
                      <a:gd name="connsiteY5" fmla="*/ 0 h 171348"/>
                      <a:gd name="connsiteX6" fmla="*/ 201385 w 201385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348">
                        <a:moveTo>
                          <a:pt x="141026" y="171349"/>
                        </a:moveTo>
                        <a:lnTo>
                          <a:pt x="100693" y="69584"/>
                        </a:lnTo>
                        <a:lnTo>
                          <a:pt x="60359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45" name="Forma libre: forma 444">
                    <a:extLst>
                      <a:ext uri="{FF2B5EF4-FFF2-40B4-BE49-F238E27FC236}">
                        <a16:creationId xmlns:a16="http://schemas.microsoft.com/office/drawing/2014/main" id="{F9A0A27E-6EB4-4F6C-AD3F-8ED829A4A79A}"/>
                      </a:ext>
                    </a:extLst>
                  </p:cNvPr>
                  <p:cNvSpPr/>
                  <p:nvPr/>
                </p:nvSpPr>
                <p:spPr>
                  <a:xfrm>
                    <a:off x="12293303" y="2081214"/>
                    <a:ext cx="201385" cy="171348"/>
                  </a:xfrm>
                  <a:custGeom>
                    <a:avLst/>
                    <a:gdLst>
                      <a:gd name="connsiteX0" fmla="*/ 141027 w 201385"/>
                      <a:gd name="connsiteY0" fmla="*/ 171349 h 171348"/>
                      <a:gd name="connsiteX1" fmla="*/ 100693 w 201385"/>
                      <a:gd name="connsiteY1" fmla="*/ 69584 h 171348"/>
                      <a:gd name="connsiteX2" fmla="*/ 60359 w 201385"/>
                      <a:gd name="connsiteY2" fmla="*/ 171349 h 171348"/>
                      <a:gd name="connsiteX3" fmla="*/ 0 w 201385"/>
                      <a:gd name="connsiteY3" fmla="*/ 171349 h 171348"/>
                      <a:gd name="connsiteX4" fmla="*/ 68583 w 201385"/>
                      <a:gd name="connsiteY4" fmla="*/ 0 h 171348"/>
                      <a:gd name="connsiteX5" fmla="*/ 132803 w 201385"/>
                      <a:gd name="connsiteY5" fmla="*/ 0 h 171348"/>
                      <a:gd name="connsiteX6" fmla="*/ 201385 w 201385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9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46" name="Forma libre: forma 445">
                    <a:extLst>
                      <a:ext uri="{FF2B5EF4-FFF2-40B4-BE49-F238E27FC236}">
                        <a16:creationId xmlns:a16="http://schemas.microsoft.com/office/drawing/2014/main" id="{474F8A10-E2EF-44BA-9B30-541454976F45}"/>
                      </a:ext>
                    </a:extLst>
                  </p:cNvPr>
                  <p:cNvSpPr/>
                  <p:nvPr/>
                </p:nvSpPr>
                <p:spPr>
                  <a:xfrm>
                    <a:off x="12015183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9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3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9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353" name="Gráfico 1">
                <a:extLst>
                  <a:ext uri="{FF2B5EF4-FFF2-40B4-BE49-F238E27FC236}">
                    <a16:creationId xmlns:a16="http://schemas.microsoft.com/office/drawing/2014/main" id="{E71E3932-2AE5-4F1A-81D0-11FA16D4598D}"/>
                  </a:ext>
                </a:extLst>
              </p:cNvPr>
              <p:cNvGrpSpPr/>
              <p:nvPr/>
            </p:nvGrpSpPr>
            <p:grpSpPr>
              <a:xfrm>
                <a:off x="-579880" y="2402457"/>
                <a:ext cx="13352688" cy="171277"/>
                <a:chOff x="-579880" y="2402457"/>
                <a:chExt cx="13352688" cy="171277"/>
              </a:xfrm>
              <a:solidFill>
                <a:srgbClr val="000000"/>
              </a:solidFill>
            </p:grpSpPr>
            <p:sp>
              <p:nvSpPr>
                <p:cNvPr id="354" name="Forma libre: forma 353">
                  <a:extLst>
                    <a:ext uri="{FF2B5EF4-FFF2-40B4-BE49-F238E27FC236}">
                      <a16:creationId xmlns:a16="http://schemas.microsoft.com/office/drawing/2014/main" id="{00ACF8C1-122A-4070-B86E-5AB93C9AE252}"/>
                    </a:ext>
                  </a:extLst>
                </p:cNvPr>
                <p:cNvSpPr/>
                <p:nvPr/>
              </p:nvSpPr>
              <p:spPr>
                <a:xfrm>
                  <a:off x="-299471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55" name="Forma libre: forma 354">
                  <a:extLst>
                    <a:ext uri="{FF2B5EF4-FFF2-40B4-BE49-F238E27FC236}">
                      <a16:creationId xmlns:a16="http://schemas.microsoft.com/office/drawing/2014/main" id="{937ED869-5758-4003-B7C9-FB09A8653154}"/>
                    </a:ext>
                  </a:extLst>
                </p:cNvPr>
                <p:cNvSpPr/>
                <p:nvPr/>
              </p:nvSpPr>
              <p:spPr>
                <a:xfrm>
                  <a:off x="-579880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7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56" name="Forma libre: forma 355">
                  <a:extLst>
                    <a:ext uri="{FF2B5EF4-FFF2-40B4-BE49-F238E27FC236}">
                      <a16:creationId xmlns:a16="http://schemas.microsoft.com/office/drawing/2014/main" id="{4D077F91-0D02-4DDC-9C20-E4FBB4139FD5}"/>
                    </a:ext>
                  </a:extLst>
                </p:cNvPr>
                <p:cNvSpPr/>
                <p:nvPr/>
              </p:nvSpPr>
              <p:spPr>
                <a:xfrm>
                  <a:off x="-19063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731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3" y="171277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57" name="Forma libre: forma 356">
                  <a:extLst>
                    <a:ext uri="{FF2B5EF4-FFF2-40B4-BE49-F238E27FC236}">
                      <a16:creationId xmlns:a16="http://schemas.microsoft.com/office/drawing/2014/main" id="{A661F72A-2F1B-4FBD-8A8C-531A5EC5CD14}"/>
                    </a:ext>
                  </a:extLst>
                </p:cNvPr>
                <p:cNvSpPr/>
                <p:nvPr/>
              </p:nvSpPr>
              <p:spPr>
                <a:xfrm>
                  <a:off x="261273" y="2402457"/>
                  <a:ext cx="201384" cy="171277"/>
                </a:xfrm>
                <a:custGeom>
                  <a:avLst/>
                  <a:gdLst>
                    <a:gd name="connsiteX0" fmla="*/ 60358 w 201384"/>
                    <a:gd name="connsiteY0" fmla="*/ 171277 h 171277"/>
                    <a:gd name="connsiteX1" fmla="*/ 100692 w 201384"/>
                    <a:gd name="connsiteY1" fmla="*/ 69584 h 171277"/>
                    <a:gd name="connsiteX2" fmla="*/ 141027 w 201384"/>
                    <a:gd name="connsiteY2" fmla="*/ 171277 h 171277"/>
                    <a:gd name="connsiteX3" fmla="*/ 201385 w 201384"/>
                    <a:gd name="connsiteY3" fmla="*/ 171277 h 171277"/>
                    <a:gd name="connsiteX4" fmla="*/ 132802 w 201384"/>
                    <a:gd name="connsiteY4" fmla="*/ 0 h 171277"/>
                    <a:gd name="connsiteX5" fmla="*/ 68582 w 201384"/>
                    <a:gd name="connsiteY5" fmla="*/ 0 h 171277"/>
                    <a:gd name="connsiteX6" fmla="*/ 0 w 201384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7" y="171277"/>
                      </a:lnTo>
                      <a:lnTo>
                        <a:pt x="201385" y="171277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58" name="Forma libre: forma 357">
                  <a:extLst>
                    <a:ext uri="{FF2B5EF4-FFF2-40B4-BE49-F238E27FC236}">
                      <a16:creationId xmlns:a16="http://schemas.microsoft.com/office/drawing/2014/main" id="{EABA8F6B-AE8E-410D-8E1E-B248592FBF1A}"/>
                    </a:ext>
                  </a:extLst>
                </p:cNvPr>
                <p:cNvSpPr/>
                <p:nvPr/>
              </p:nvSpPr>
              <p:spPr>
                <a:xfrm>
                  <a:off x="541682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7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359" name="Gráfico 1">
                  <a:extLst>
                    <a:ext uri="{FF2B5EF4-FFF2-40B4-BE49-F238E27FC236}">
                      <a16:creationId xmlns:a16="http://schemas.microsoft.com/office/drawing/2014/main" id="{0E873231-26EB-4766-AFA0-E0BE3299F199}"/>
                    </a:ext>
                  </a:extLst>
                </p:cNvPr>
                <p:cNvGrpSpPr/>
                <p:nvPr/>
              </p:nvGrpSpPr>
              <p:grpSpPr>
                <a:xfrm>
                  <a:off x="822090" y="2402457"/>
                  <a:ext cx="757553" cy="171277"/>
                  <a:chOff x="822090" y="2402457"/>
                  <a:chExt cx="757553" cy="171277"/>
                </a:xfrm>
                <a:solidFill>
                  <a:srgbClr val="000000"/>
                </a:solidFill>
              </p:grpSpPr>
              <p:sp>
                <p:nvSpPr>
                  <p:cNvPr id="405" name="Forma libre: forma 404">
                    <a:extLst>
                      <a:ext uri="{FF2B5EF4-FFF2-40B4-BE49-F238E27FC236}">
                        <a16:creationId xmlns:a16="http://schemas.microsoft.com/office/drawing/2014/main" id="{5944F3D0-6D79-44B6-8B23-8EBD7585EB60}"/>
                      </a:ext>
                    </a:extLst>
                  </p:cNvPr>
                  <p:cNvSpPr/>
                  <p:nvPr/>
                </p:nvSpPr>
                <p:spPr>
                  <a:xfrm>
                    <a:off x="1378330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2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06" name="Forma libre: forma 405">
                    <a:extLst>
                      <a:ext uri="{FF2B5EF4-FFF2-40B4-BE49-F238E27FC236}">
                        <a16:creationId xmlns:a16="http://schemas.microsoft.com/office/drawing/2014/main" id="{4F066326-CDE6-4A32-81C0-3FFFA754548D}"/>
                      </a:ext>
                    </a:extLst>
                  </p:cNvPr>
                  <p:cNvSpPr/>
                  <p:nvPr/>
                </p:nvSpPr>
                <p:spPr>
                  <a:xfrm>
                    <a:off x="1100210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07" name="Forma libre: forma 406">
                    <a:extLst>
                      <a:ext uri="{FF2B5EF4-FFF2-40B4-BE49-F238E27FC236}">
                        <a16:creationId xmlns:a16="http://schemas.microsoft.com/office/drawing/2014/main" id="{0D475520-E1EC-4281-B6C6-B18A392F49BE}"/>
                      </a:ext>
                    </a:extLst>
                  </p:cNvPr>
                  <p:cNvSpPr/>
                  <p:nvPr/>
                </p:nvSpPr>
                <p:spPr>
                  <a:xfrm>
                    <a:off x="822090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21 w 201313"/>
                      <a:gd name="connsiteY1" fmla="*/ 69584 h 171277"/>
                      <a:gd name="connsiteX2" fmla="*/ 60287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21" y="69584"/>
                        </a:lnTo>
                        <a:lnTo>
                          <a:pt x="60287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360" name="Forma libre: forma 359">
                  <a:extLst>
                    <a:ext uri="{FF2B5EF4-FFF2-40B4-BE49-F238E27FC236}">
                      <a16:creationId xmlns:a16="http://schemas.microsoft.com/office/drawing/2014/main" id="{E0800255-6421-4A3D-A30D-4635129FE520}"/>
                    </a:ext>
                  </a:extLst>
                </p:cNvPr>
                <p:cNvSpPr/>
                <p:nvPr/>
              </p:nvSpPr>
              <p:spPr>
                <a:xfrm>
                  <a:off x="1939147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61" name="Forma libre: forma 360">
                  <a:extLst>
                    <a:ext uri="{FF2B5EF4-FFF2-40B4-BE49-F238E27FC236}">
                      <a16:creationId xmlns:a16="http://schemas.microsoft.com/office/drawing/2014/main" id="{4823A1BB-53E7-439B-A4F8-2F1569299A29}"/>
                    </a:ext>
                  </a:extLst>
                </p:cNvPr>
                <p:cNvSpPr/>
                <p:nvPr/>
              </p:nvSpPr>
              <p:spPr>
                <a:xfrm>
                  <a:off x="1658738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7" y="171277"/>
                      </a:lnTo>
                      <a:lnTo>
                        <a:pt x="201313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62" name="Forma libre: forma 361">
                  <a:extLst>
                    <a:ext uri="{FF2B5EF4-FFF2-40B4-BE49-F238E27FC236}">
                      <a16:creationId xmlns:a16="http://schemas.microsoft.com/office/drawing/2014/main" id="{86EF3E84-930A-417E-AF46-B2A2A87E1D54}"/>
                    </a:ext>
                  </a:extLst>
                </p:cNvPr>
                <p:cNvSpPr/>
                <p:nvPr/>
              </p:nvSpPr>
              <p:spPr>
                <a:xfrm>
                  <a:off x="2219555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63" name="Forma libre: forma 362">
                  <a:extLst>
                    <a:ext uri="{FF2B5EF4-FFF2-40B4-BE49-F238E27FC236}">
                      <a16:creationId xmlns:a16="http://schemas.microsoft.com/office/drawing/2014/main" id="{12C60D85-DFC2-417F-B0CF-581BA9FD63B3}"/>
                    </a:ext>
                  </a:extLst>
                </p:cNvPr>
                <p:cNvSpPr/>
                <p:nvPr/>
              </p:nvSpPr>
              <p:spPr>
                <a:xfrm>
                  <a:off x="2499892" y="2402457"/>
                  <a:ext cx="201384" cy="171277"/>
                </a:xfrm>
                <a:custGeom>
                  <a:avLst/>
                  <a:gdLst>
                    <a:gd name="connsiteX0" fmla="*/ 60358 w 201384"/>
                    <a:gd name="connsiteY0" fmla="*/ 171277 h 171277"/>
                    <a:gd name="connsiteX1" fmla="*/ 100693 w 201384"/>
                    <a:gd name="connsiteY1" fmla="*/ 69584 h 171277"/>
                    <a:gd name="connsiteX2" fmla="*/ 141027 w 201384"/>
                    <a:gd name="connsiteY2" fmla="*/ 171277 h 171277"/>
                    <a:gd name="connsiteX3" fmla="*/ 201385 w 201384"/>
                    <a:gd name="connsiteY3" fmla="*/ 171277 h 171277"/>
                    <a:gd name="connsiteX4" fmla="*/ 132803 w 201384"/>
                    <a:gd name="connsiteY4" fmla="*/ 0 h 171277"/>
                    <a:gd name="connsiteX5" fmla="*/ 68582 w 201384"/>
                    <a:gd name="connsiteY5" fmla="*/ 0 h 171277"/>
                    <a:gd name="connsiteX6" fmla="*/ 0 w 201384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277">
                      <a:moveTo>
                        <a:pt x="60358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85" y="171277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64" name="Forma libre: forma 363">
                  <a:extLst>
                    <a:ext uri="{FF2B5EF4-FFF2-40B4-BE49-F238E27FC236}">
                      <a16:creationId xmlns:a16="http://schemas.microsoft.com/office/drawing/2014/main" id="{CFE053DB-9072-4EC7-AFD2-A72D6BE976F1}"/>
                    </a:ext>
                  </a:extLst>
                </p:cNvPr>
                <p:cNvSpPr/>
                <p:nvPr/>
              </p:nvSpPr>
              <p:spPr>
                <a:xfrm>
                  <a:off x="2780300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83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365" name="Gráfico 1">
                  <a:extLst>
                    <a:ext uri="{FF2B5EF4-FFF2-40B4-BE49-F238E27FC236}">
                      <a16:creationId xmlns:a16="http://schemas.microsoft.com/office/drawing/2014/main" id="{1DD81096-7935-4449-97C6-8C37CAFED362}"/>
                    </a:ext>
                  </a:extLst>
                </p:cNvPr>
                <p:cNvGrpSpPr/>
                <p:nvPr/>
              </p:nvGrpSpPr>
              <p:grpSpPr>
                <a:xfrm>
                  <a:off x="3060709" y="2402457"/>
                  <a:ext cx="757553" cy="171277"/>
                  <a:chOff x="3060709" y="2402457"/>
                  <a:chExt cx="757553" cy="171277"/>
                </a:xfrm>
                <a:solidFill>
                  <a:srgbClr val="000000"/>
                </a:solidFill>
              </p:grpSpPr>
              <p:sp>
                <p:nvSpPr>
                  <p:cNvPr id="402" name="Forma libre: forma 401">
                    <a:extLst>
                      <a:ext uri="{FF2B5EF4-FFF2-40B4-BE49-F238E27FC236}">
                        <a16:creationId xmlns:a16="http://schemas.microsoft.com/office/drawing/2014/main" id="{B64DFAC5-56AF-41DB-8431-42277AC1F70E}"/>
                      </a:ext>
                    </a:extLst>
                  </p:cNvPr>
                  <p:cNvSpPr/>
                  <p:nvPr/>
                </p:nvSpPr>
                <p:spPr>
                  <a:xfrm>
                    <a:off x="3616948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3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03" name="Forma libre: forma 402">
                    <a:extLst>
                      <a:ext uri="{FF2B5EF4-FFF2-40B4-BE49-F238E27FC236}">
                        <a16:creationId xmlns:a16="http://schemas.microsoft.com/office/drawing/2014/main" id="{59788CA0-C9AD-4FD5-B743-DFCF4353D5F5}"/>
                      </a:ext>
                    </a:extLst>
                  </p:cNvPr>
                  <p:cNvSpPr/>
                  <p:nvPr/>
                </p:nvSpPr>
                <p:spPr>
                  <a:xfrm>
                    <a:off x="3338829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04" name="Forma libre: forma 403">
                    <a:extLst>
                      <a:ext uri="{FF2B5EF4-FFF2-40B4-BE49-F238E27FC236}">
                        <a16:creationId xmlns:a16="http://schemas.microsoft.com/office/drawing/2014/main" id="{40BC8598-DB28-4C7C-9EC0-DBEA7D0F264D}"/>
                      </a:ext>
                    </a:extLst>
                  </p:cNvPr>
                  <p:cNvSpPr/>
                  <p:nvPr/>
                </p:nvSpPr>
                <p:spPr>
                  <a:xfrm>
                    <a:off x="3060709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21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21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366" name="Forma libre: forma 365">
                  <a:extLst>
                    <a:ext uri="{FF2B5EF4-FFF2-40B4-BE49-F238E27FC236}">
                      <a16:creationId xmlns:a16="http://schemas.microsoft.com/office/drawing/2014/main" id="{4C2F9460-53C7-4BBB-8A1B-89195017C965}"/>
                    </a:ext>
                  </a:extLst>
                </p:cNvPr>
                <p:cNvSpPr/>
                <p:nvPr/>
              </p:nvSpPr>
              <p:spPr>
                <a:xfrm>
                  <a:off x="4177765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3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67" name="Forma libre: forma 366">
                  <a:extLst>
                    <a:ext uri="{FF2B5EF4-FFF2-40B4-BE49-F238E27FC236}">
                      <a16:creationId xmlns:a16="http://schemas.microsoft.com/office/drawing/2014/main" id="{38EBD35F-E1CA-4CE4-ADC2-933259F97618}"/>
                    </a:ext>
                  </a:extLst>
                </p:cNvPr>
                <p:cNvSpPr/>
                <p:nvPr/>
              </p:nvSpPr>
              <p:spPr>
                <a:xfrm>
                  <a:off x="3897357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68" name="Forma libre: forma 367">
                  <a:extLst>
                    <a:ext uri="{FF2B5EF4-FFF2-40B4-BE49-F238E27FC236}">
                      <a16:creationId xmlns:a16="http://schemas.microsoft.com/office/drawing/2014/main" id="{9948BBA0-9BE2-423B-8146-390AAE291A7A}"/>
                    </a:ext>
                  </a:extLst>
                </p:cNvPr>
                <p:cNvSpPr/>
                <p:nvPr/>
              </p:nvSpPr>
              <p:spPr>
                <a:xfrm>
                  <a:off x="4458174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69" name="Forma libre: forma 368">
                  <a:extLst>
                    <a:ext uri="{FF2B5EF4-FFF2-40B4-BE49-F238E27FC236}">
                      <a16:creationId xmlns:a16="http://schemas.microsoft.com/office/drawing/2014/main" id="{AA7718FA-5911-4F6C-A699-FE9E53D62BCD}"/>
                    </a:ext>
                  </a:extLst>
                </p:cNvPr>
                <p:cNvSpPr/>
                <p:nvPr/>
              </p:nvSpPr>
              <p:spPr>
                <a:xfrm>
                  <a:off x="4738511" y="2402457"/>
                  <a:ext cx="201385" cy="171277"/>
                </a:xfrm>
                <a:custGeom>
                  <a:avLst/>
                  <a:gdLst>
                    <a:gd name="connsiteX0" fmla="*/ 60358 w 201385"/>
                    <a:gd name="connsiteY0" fmla="*/ 171277 h 171277"/>
                    <a:gd name="connsiteX1" fmla="*/ 100693 w 201385"/>
                    <a:gd name="connsiteY1" fmla="*/ 69584 h 171277"/>
                    <a:gd name="connsiteX2" fmla="*/ 141027 w 201385"/>
                    <a:gd name="connsiteY2" fmla="*/ 171277 h 171277"/>
                    <a:gd name="connsiteX3" fmla="*/ 201385 w 201385"/>
                    <a:gd name="connsiteY3" fmla="*/ 171277 h 171277"/>
                    <a:gd name="connsiteX4" fmla="*/ 132803 w 201385"/>
                    <a:gd name="connsiteY4" fmla="*/ 0 h 171277"/>
                    <a:gd name="connsiteX5" fmla="*/ 68583 w 201385"/>
                    <a:gd name="connsiteY5" fmla="*/ 0 h 171277"/>
                    <a:gd name="connsiteX6" fmla="*/ 0 w 201385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277">
                      <a:moveTo>
                        <a:pt x="60358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85" y="171277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70" name="Forma libre: forma 369">
                  <a:extLst>
                    <a:ext uri="{FF2B5EF4-FFF2-40B4-BE49-F238E27FC236}">
                      <a16:creationId xmlns:a16="http://schemas.microsoft.com/office/drawing/2014/main" id="{4283AFA7-EF89-4DDA-86D8-E8E9CCEFBA5F}"/>
                    </a:ext>
                  </a:extLst>
                </p:cNvPr>
                <p:cNvSpPr/>
                <p:nvPr/>
              </p:nvSpPr>
              <p:spPr>
                <a:xfrm>
                  <a:off x="5018919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82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3" y="171277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371" name="Gráfico 1">
                  <a:extLst>
                    <a:ext uri="{FF2B5EF4-FFF2-40B4-BE49-F238E27FC236}">
                      <a16:creationId xmlns:a16="http://schemas.microsoft.com/office/drawing/2014/main" id="{46D576D1-CF7D-4621-8A47-E7F3584D98A0}"/>
                    </a:ext>
                  </a:extLst>
                </p:cNvPr>
                <p:cNvGrpSpPr/>
                <p:nvPr/>
              </p:nvGrpSpPr>
              <p:grpSpPr>
                <a:xfrm>
                  <a:off x="5299327" y="2402457"/>
                  <a:ext cx="757553" cy="171277"/>
                  <a:chOff x="5299327" y="2402457"/>
                  <a:chExt cx="757553" cy="171277"/>
                </a:xfrm>
                <a:solidFill>
                  <a:srgbClr val="000000"/>
                </a:solidFill>
              </p:grpSpPr>
              <p:sp>
                <p:nvSpPr>
                  <p:cNvPr id="399" name="Forma libre: forma 398">
                    <a:extLst>
                      <a:ext uri="{FF2B5EF4-FFF2-40B4-BE49-F238E27FC236}">
                        <a16:creationId xmlns:a16="http://schemas.microsoft.com/office/drawing/2014/main" id="{5227B9EF-967C-4ACC-A13E-A76B4258B902}"/>
                      </a:ext>
                    </a:extLst>
                  </p:cNvPr>
                  <p:cNvSpPr/>
                  <p:nvPr/>
                </p:nvSpPr>
                <p:spPr>
                  <a:xfrm>
                    <a:off x="5855567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2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3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00" name="Forma libre: forma 399">
                    <a:extLst>
                      <a:ext uri="{FF2B5EF4-FFF2-40B4-BE49-F238E27FC236}">
                        <a16:creationId xmlns:a16="http://schemas.microsoft.com/office/drawing/2014/main" id="{508157BA-C50E-4948-939C-E6A8171BD0DB}"/>
                      </a:ext>
                    </a:extLst>
                  </p:cNvPr>
                  <p:cNvSpPr/>
                  <p:nvPr/>
                </p:nvSpPr>
                <p:spPr>
                  <a:xfrm>
                    <a:off x="5577447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3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01" name="Forma libre: forma 400">
                    <a:extLst>
                      <a:ext uri="{FF2B5EF4-FFF2-40B4-BE49-F238E27FC236}">
                        <a16:creationId xmlns:a16="http://schemas.microsoft.com/office/drawing/2014/main" id="{AD9C1B4F-BEBE-4CB1-BD62-E226C74A0202}"/>
                      </a:ext>
                    </a:extLst>
                  </p:cNvPr>
                  <p:cNvSpPr/>
                  <p:nvPr/>
                </p:nvSpPr>
                <p:spPr>
                  <a:xfrm>
                    <a:off x="5299327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372" name="Forma libre: forma 371">
                  <a:extLst>
                    <a:ext uri="{FF2B5EF4-FFF2-40B4-BE49-F238E27FC236}">
                      <a16:creationId xmlns:a16="http://schemas.microsoft.com/office/drawing/2014/main" id="{271763C0-C507-444A-89E2-667E7AB5C9C3}"/>
                    </a:ext>
                  </a:extLst>
                </p:cNvPr>
                <p:cNvSpPr/>
                <p:nvPr/>
              </p:nvSpPr>
              <p:spPr>
                <a:xfrm>
                  <a:off x="6416384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73" name="Forma libre: forma 372">
                  <a:extLst>
                    <a:ext uri="{FF2B5EF4-FFF2-40B4-BE49-F238E27FC236}">
                      <a16:creationId xmlns:a16="http://schemas.microsoft.com/office/drawing/2014/main" id="{060DAF99-BD15-403C-BFCE-68244EE7AB1A}"/>
                    </a:ext>
                  </a:extLst>
                </p:cNvPr>
                <p:cNvSpPr/>
                <p:nvPr/>
              </p:nvSpPr>
              <p:spPr>
                <a:xfrm>
                  <a:off x="6135976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74" name="Forma libre: forma 373">
                  <a:extLst>
                    <a:ext uri="{FF2B5EF4-FFF2-40B4-BE49-F238E27FC236}">
                      <a16:creationId xmlns:a16="http://schemas.microsoft.com/office/drawing/2014/main" id="{AEDAB8DE-08DF-4515-912E-F7CE70E2936B}"/>
                    </a:ext>
                  </a:extLst>
                </p:cNvPr>
                <p:cNvSpPr/>
                <p:nvPr/>
              </p:nvSpPr>
              <p:spPr>
                <a:xfrm>
                  <a:off x="6696792" y="2402457"/>
                  <a:ext cx="201313" cy="171277"/>
                </a:xfrm>
                <a:custGeom>
                  <a:avLst/>
                  <a:gdLst>
                    <a:gd name="connsiteX0" fmla="*/ 60286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6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4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75" name="Forma libre: forma 374">
                  <a:extLst>
                    <a:ext uri="{FF2B5EF4-FFF2-40B4-BE49-F238E27FC236}">
                      <a16:creationId xmlns:a16="http://schemas.microsoft.com/office/drawing/2014/main" id="{85D90F41-7593-4A60-8971-98D2C8E77CD4}"/>
                    </a:ext>
                  </a:extLst>
                </p:cNvPr>
                <p:cNvSpPr/>
                <p:nvPr/>
              </p:nvSpPr>
              <p:spPr>
                <a:xfrm>
                  <a:off x="6977201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6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731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6" y="171277"/>
                      </a:lnTo>
                      <a:lnTo>
                        <a:pt x="201314" y="171277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76" name="Forma libre: forma 375">
                  <a:extLst>
                    <a:ext uri="{FF2B5EF4-FFF2-40B4-BE49-F238E27FC236}">
                      <a16:creationId xmlns:a16="http://schemas.microsoft.com/office/drawing/2014/main" id="{82F93B45-B19D-462E-AEB1-3FD7057A2616}"/>
                    </a:ext>
                  </a:extLst>
                </p:cNvPr>
                <p:cNvSpPr/>
                <p:nvPr/>
              </p:nvSpPr>
              <p:spPr>
                <a:xfrm>
                  <a:off x="7257538" y="2402457"/>
                  <a:ext cx="201312" cy="171277"/>
                </a:xfrm>
                <a:custGeom>
                  <a:avLst/>
                  <a:gdLst>
                    <a:gd name="connsiteX0" fmla="*/ 60358 w 201312"/>
                    <a:gd name="connsiteY0" fmla="*/ 171277 h 171277"/>
                    <a:gd name="connsiteX1" fmla="*/ 100692 w 201312"/>
                    <a:gd name="connsiteY1" fmla="*/ 69584 h 171277"/>
                    <a:gd name="connsiteX2" fmla="*/ 141026 w 201312"/>
                    <a:gd name="connsiteY2" fmla="*/ 171277 h 171277"/>
                    <a:gd name="connsiteX3" fmla="*/ 201313 w 201312"/>
                    <a:gd name="connsiteY3" fmla="*/ 171277 h 171277"/>
                    <a:gd name="connsiteX4" fmla="*/ 132802 w 201312"/>
                    <a:gd name="connsiteY4" fmla="*/ 0 h 171277"/>
                    <a:gd name="connsiteX5" fmla="*/ 68582 w 201312"/>
                    <a:gd name="connsiteY5" fmla="*/ 0 h 171277"/>
                    <a:gd name="connsiteX6" fmla="*/ 0 w 201312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377" name="Gráfico 1">
                  <a:extLst>
                    <a:ext uri="{FF2B5EF4-FFF2-40B4-BE49-F238E27FC236}">
                      <a16:creationId xmlns:a16="http://schemas.microsoft.com/office/drawing/2014/main" id="{B903DAC1-4A06-4C13-A714-B865168B2C40}"/>
                    </a:ext>
                  </a:extLst>
                </p:cNvPr>
                <p:cNvGrpSpPr/>
                <p:nvPr/>
              </p:nvGrpSpPr>
              <p:grpSpPr>
                <a:xfrm>
                  <a:off x="7537946" y="2402457"/>
                  <a:ext cx="757624" cy="171277"/>
                  <a:chOff x="7537946" y="2402457"/>
                  <a:chExt cx="757624" cy="171277"/>
                </a:xfrm>
                <a:solidFill>
                  <a:srgbClr val="000000"/>
                </a:solidFill>
              </p:grpSpPr>
              <p:sp>
                <p:nvSpPr>
                  <p:cNvPr id="396" name="Forma libre: forma 395">
                    <a:extLst>
                      <a:ext uri="{FF2B5EF4-FFF2-40B4-BE49-F238E27FC236}">
                        <a16:creationId xmlns:a16="http://schemas.microsoft.com/office/drawing/2014/main" id="{0364AF31-A825-4C89-BACA-9AC45C825862}"/>
                      </a:ext>
                    </a:extLst>
                  </p:cNvPr>
                  <p:cNvSpPr/>
                  <p:nvPr/>
                </p:nvSpPr>
                <p:spPr>
                  <a:xfrm>
                    <a:off x="8094186" y="2402457"/>
                    <a:ext cx="201384" cy="171277"/>
                  </a:xfrm>
                  <a:custGeom>
                    <a:avLst/>
                    <a:gdLst>
                      <a:gd name="connsiteX0" fmla="*/ 141026 w 201384"/>
                      <a:gd name="connsiteY0" fmla="*/ 171277 h 171277"/>
                      <a:gd name="connsiteX1" fmla="*/ 100692 w 201384"/>
                      <a:gd name="connsiteY1" fmla="*/ 69584 h 171277"/>
                      <a:gd name="connsiteX2" fmla="*/ 60358 w 201384"/>
                      <a:gd name="connsiteY2" fmla="*/ 171277 h 171277"/>
                      <a:gd name="connsiteX3" fmla="*/ 0 w 201384"/>
                      <a:gd name="connsiteY3" fmla="*/ 171277 h 171277"/>
                      <a:gd name="connsiteX4" fmla="*/ 68582 w 201384"/>
                      <a:gd name="connsiteY4" fmla="*/ 0 h 171277"/>
                      <a:gd name="connsiteX5" fmla="*/ 132802 w 201384"/>
                      <a:gd name="connsiteY5" fmla="*/ 0 h 171277"/>
                      <a:gd name="connsiteX6" fmla="*/ 201384 w 201384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4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84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97" name="Forma libre: forma 396">
                    <a:extLst>
                      <a:ext uri="{FF2B5EF4-FFF2-40B4-BE49-F238E27FC236}">
                        <a16:creationId xmlns:a16="http://schemas.microsoft.com/office/drawing/2014/main" id="{83E9451D-8925-4F8E-9CDD-E33596F424FB}"/>
                      </a:ext>
                    </a:extLst>
                  </p:cNvPr>
                  <p:cNvSpPr/>
                  <p:nvPr/>
                </p:nvSpPr>
                <p:spPr>
                  <a:xfrm>
                    <a:off x="7816066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2 w 201313"/>
                      <a:gd name="connsiteY4" fmla="*/ 0 h 171277"/>
                      <a:gd name="connsiteX5" fmla="*/ 132802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98" name="Forma libre: forma 397">
                    <a:extLst>
                      <a:ext uri="{FF2B5EF4-FFF2-40B4-BE49-F238E27FC236}">
                        <a16:creationId xmlns:a16="http://schemas.microsoft.com/office/drawing/2014/main" id="{D14FCE0B-6F10-4C6B-81E1-6DC6A188808C}"/>
                      </a:ext>
                    </a:extLst>
                  </p:cNvPr>
                  <p:cNvSpPr/>
                  <p:nvPr/>
                </p:nvSpPr>
                <p:spPr>
                  <a:xfrm>
                    <a:off x="7537946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2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2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378" name="Forma libre: forma 377">
                  <a:extLst>
                    <a:ext uri="{FF2B5EF4-FFF2-40B4-BE49-F238E27FC236}">
                      <a16:creationId xmlns:a16="http://schemas.microsoft.com/office/drawing/2014/main" id="{C9DE297B-F369-4C72-80D5-D4BBB92CEF17}"/>
                    </a:ext>
                  </a:extLst>
                </p:cNvPr>
                <p:cNvSpPr/>
                <p:nvPr/>
              </p:nvSpPr>
              <p:spPr>
                <a:xfrm>
                  <a:off x="8655002" y="2402457"/>
                  <a:ext cx="201313" cy="171277"/>
                </a:xfrm>
                <a:custGeom>
                  <a:avLst/>
                  <a:gdLst>
                    <a:gd name="connsiteX0" fmla="*/ 60359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9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79" name="Forma libre: forma 378">
                  <a:extLst>
                    <a:ext uri="{FF2B5EF4-FFF2-40B4-BE49-F238E27FC236}">
                      <a16:creationId xmlns:a16="http://schemas.microsoft.com/office/drawing/2014/main" id="{E9ADC371-07D9-4BE6-9AB1-122C72497232}"/>
                    </a:ext>
                  </a:extLst>
                </p:cNvPr>
                <p:cNvSpPr/>
                <p:nvPr/>
              </p:nvSpPr>
              <p:spPr>
                <a:xfrm>
                  <a:off x="8374594" y="2402457"/>
                  <a:ext cx="201313" cy="171277"/>
                </a:xfrm>
                <a:custGeom>
                  <a:avLst/>
                  <a:gdLst>
                    <a:gd name="connsiteX0" fmla="*/ 60359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9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4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80" name="Forma libre: forma 379">
                  <a:extLst>
                    <a:ext uri="{FF2B5EF4-FFF2-40B4-BE49-F238E27FC236}">
                      <a16:creationId xmlns:a16="http://schemas.microsoft.com/office/drawing/2014/main" id="{9713B076-5763-4342-B46B-A5C7EA121E5F}"/>
                    </a:ext>
                  </a:extLst>
                </p:cNvPr>
                <p:cNvSpPr/>
                <p:nvPr/>
              </p:nvSpPr>
              <p:spPr>
                <a:xfrm>
                  <a:off x="8935411" y="2402457"/>
                  <a:ext cx="201312" cy="171277"/>
                </a:xfrm>
                <a:custGeom>
                  <a:avLst/>
                  <a:gdLst>
                    <a:gd name="connsiteX0" fmla="*/ 60286 w 201312"/>
                    <a:gd name="connsiteY0" fmla="*/ 171277 h 171277"/>
                    <a:gd name="connsiteX1" fmla="*/ 100621 w 201312"/>
                    <a:gd name="connsiteY1" fmla="*/ 69584 h 171277"/>
                    <a:gd name="connsiteX2" fmla="*/ 140955 w 201312"/>
                    <a:gd name="connsiteY2" fmla="*/ 171277 h 171277"/>
                    <a:gd name="connsiteX3" fmla="*/ 201313 w 201312"/>
                    <a:gd name="connsiteY3" fmla="*/ 171277 h 171277"/>
                    <a:gd name="connsiteX4" fmla="*/ 132802 w 201312"/>
                    <a:gd name="connsiteY4" fmla="*/ 0 h 171277"/>
                    <a:gd name="connsiteX5" fmla="*/ 68511 w 201312"/>
                    <a:gd name="connsiteY5" fmla="*/ 0 h 171277"/>
                    <a:gd name="connsiteX6" fmla="*/ 0 w 201312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277">
                      <a:moveTo>
                        <a:pt x="60286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81" name="Forma libre: forma 380">
                  <a:extLst>
                    <a:ext uri="{FF2B5EF4-FFF2-40B4-BE49-F238E27FC236}">
                      <a16:creationId xmlns:a16="http://schemas.microsoft.com/office/drawing/2014/main" id="{8866073D-F27F-4967-9601-384E61E0334E}"/>
                    </a:ext>
                  </a:extLst>
                </p:cNvPr>
                <p:cNvSpPr/>
                <p:nvPr/>
              </p:nvSpPr>
              <p:spPr>
                <a:xfrm>
                  <a:off x="9215819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731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4" y="171277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82" name="Forma libre: forma 381">
                  <a:extLst>
                    <a:ext uri="{FF2B5EF4-FFF2-40B4-BE49-F238E27FC236}">
                      <a16:creationId xmlns:a16="http://schemas.microsoft.com/office/drawing/2014/main" id="{2444C404-37FB-4096-81C0-B70486FFA64F}"/>
                    </a:ext>
                  </a:extLst>
                </p:cNvPr>
                <p:cNvSpPr/>
                <p:nvPr/>
              </p:nvSpPr>
              <p:spPr>
                <a:xfrm>
                  <a:off x="9496156" y="2402457"/>
                  <a:ext cx="201385" cy="171277"/>
                </a:xfrm>
                <a:custGeom>
                  <a:avLst/>
                  <a:gdLst>
                    <a:gd name="connsiteX0" fmla="*/ 60359 w 201385"/>
                    <a:gd name="connsiteY0" fmla="*/ 171277 h 171277"/>
                    <a:gd name="connsiteX1" fmla="*/ 100693 w 201385"/>
                    <a:gd name="connsiteY1" fmla="*/ 69584 h 171277"/>
                    <a:gd name="connsiteX2" fmla="*/ 141027 w 201385"/>
                    <a:gd name="connsiteY2" fmla="*/ 171277 h 171277"/>
                    <a:gd name="connsiteX3" fmla="*/ 201385 w 201385"/>
                    <a:gd name="connsiteY3" fmla="*/ 171277 h 171277"/>
                    <a:gd name="connsiteX4" fmla="*/ 132803 w 201385"/>
                    <a:gd name="connsiteY4" fmla="*/ 0 h 171277"/>
                    <a:gd name="connsiteX5" fmla="*/ 68583 w 201385"/>
                    <a:gd name="connsiteY5" fmla="*/ 0 h 171277"/>
                    <a:gd name="connsiteX6" fmla="*/ 0 w 201385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277">
                      <a:moveTo>
                        <a:pt x="60359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85" y="171277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383" name="Gráfico 1">
                  <a:extLst>
                    <a:ext uri="{FF2B5EF4-FFF2-40B4-BE49-F238E27FC236}">
                      <a16:creationId xmlns:a16="http://schemas.microsoft.com/office/drawing/2014/main" id="{DF9C2CDE-F4D2-4C32-894B-61727D36E25F}"/>
                    </a:ext>
                  </a:extLst>
                </p:cNvPr>
                <p:cNvGrpSpPr/>
                <p:nvPr/>
              </p:nvGrpSpPr>
              <p:grpSpPr>
                <a:xfrm>
                  <a:off x="9776565" y="2402457"/>
                  <a:ext cx="757624" cy="171277"/>
                  <a:chOff x="9776565" y="2402457"/>
                  <a:chExt cx="757624" cy="171277"/>
                </a:xfrm>
                <a:solidFill>
                  <a:srgbClr val="000000"/>
                </a:solidFill>
              </p:grpSpPr>
              <p:sp>
                <p:nvSpPr>
                  <p:cNvPr id="393" name="Forma libre: forma 392">
                    <a:extLst>
                      <a:ext uri="{FF2B5EF4-FFF2-40B4-BE49-F238E27FC236}">
                        <a16:creationId xmlns:a16="http://schemas.microsoft.com/office/drawing/2014/main" id="{5FA8E865-0E8A-4B03-9647-3947B38391F5}"/>
                      </a:ext>
                    </a:extLst>
                  </p:cNvPr>
                  <p:cNvSpPr/>
                  <p:nvPr/>
                </p:nvSpPr>
                <p:spPr>
                  <a:xfrm>
                    <a:off x="10332804" y="2402457"/>
                    <a:ext cx="201385" cy="171277"/>
                  </a:xfrm>
                  <a:custGeom>
                    <a:avLst/>
                    <a:gdLst>
                      <a:gd name="connsiteX0" fmla="*/ 141027 w 201385"/>
                      <a:gd name="connsiteY0" fmla="*/ 171277 h 171277"/>
                      <a:gd name="connsiteX1" fmla="*/ 100693 w 201385"/>
                      <a:gd name="connsiteY1" fmla="*/ 69584 h 171277"/>
                      <a:gd name="connsiteX2" fmla="*/ 60359 w 201385"/>
                      <a:gd name="connsiteY2" fmla="*/ 171277 h 171277"/>
                      <a:gd name="connsiteX3" fmla="*/ 0 w 201385"/>
                      <a:gd name="connsiteY3" fmla="*/ 171277 h 171277"/>
                      <a:gd name="connsiteX4" fmla="*/ 68583 w 201385"/>
                      <a:gd name="connsiteY4" fmla="*/ 0 h 171277"/>
                      <a:gd name="connsiteX5" fmla="*/ 132803 w 201385"/>
                      <a:gd name="connsiteY5" fmla="*/ 0 h 171277"/>
                      <a:gd name="connsiteX6" fmla="*/ 201385 w 201385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9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94" name="Forma libre: forma 393">
                    <a:extLst>
                      <a:ext uri="{FF2B5EF4-FFF2-40B4-BE49-F238E27FC236}">
                        <a16:creationId xmlns:a16="http://schemas.microsoft.com/office/drawing/2014/main" id="{1C983DE3-D074-4CEC-9E9E-A14671DBE5B8}"/>
                      </a:ext>
                    </a:extLst>
                  </p:cNvPr>
                  <p:cNvSpPr/>
                  <p:nvPr/>
                </p:nvSpPr>
                <p:spPr>
                  <a:xfrm>
                    <a:off x="10054685" y="2402457"/>
                    <a:ext cx="201312" cy="171277"/>
                  </a:xfrm>
                  <a:custGeom>
                    <a:avLst/>
                    <a:gdLst>
                      <a:gd name="connsiteX0" fmla="*/ 141026 w 201312"/>
                      <a:gd name="connsiteY0" fmla="*/ 171277 h 171277"/>
                      <a:gd name="connsiteX1" fmla="*/ 100692 w 201312"/>
                      <a:gd name="connsiteY1" fmla="*/ 69584 h 171277"/>
                      <a:gd name="connsiteX2" fmla="*/ 60358 w 201312"/>
                      <a:gd name="connsiteY2" fmla="*/ 171277 h 171277"/>
                      <a:gd name="connsiteX3" fmla="*/ 0 w 201312"/>
                      <a:gd name="connsiteY3" fmla="*/ 171277 h 171277"/>
                      <a:gd name="connsiteX4" fmla="*/ 68582 w 201312"/>
                      <a:gd name="connsiteY4" fmla="*/ 0 h 171277"/>
                      <a:gd name="connsiteX5" fmla="*/ 132802 w 201312"/>
                      <a:gd name="connsiteY5" fmla="*/ 0 h 171277"/>
                      <a:gd name="connsiteX6" fmla="*/ 201313 w 201312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2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95" name="Forma libre: forma 394">
                    <a:extLst>
                      <a:ext uri="{FF2B5EF4-FFF2-40B4-BE49-F238E27FC236}">
                        <a16:creationId xmlns:a16="http://schemas.microsoft.com/office/drawing/2014/main" id="{1691E318-D5E1-4860-A9EC-D8732985DC8A}"/>
                      </a:ext>
                    </a:extLst>
                  </p:cNvPr>
                  <p:cNvSpPr/>
                  <p:nvPr/>
                </p:nvSpPr>
                <p:spPr>
                  <a:xfrm>
                    <a:off x="9776565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2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2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384" name="Forma libre: forma 383">
                  <a:extLst>
                    <a:ext uri="{FF2B5EF4-FFF2-40B4-BE49-F238E27FC236}">
                      <a16:creationId xmlns:a16="http://schemas.microsoft.com/office/drawing/2014/main" id="{359BEACA-F7FA-4767-8FBD-BDA76D908D0D}"/>
                    </a:ext>
                  </a:extLst>
                </p:cNvPr>
                <p:cNvSpPr/>
                <p:nvPr/>
              </p:nvSpPr>
              <p:spPr>
                <a:xfrm>
                  <a:off x="10893621" y="2402457"/>
                  <a:ext cx="201313" cy="171277"/>
                </a:xfrm>
                <a:custGeom>
                  <a:avLst/>
                  <a:gdLst>
                    <a:gd name="connsiteX0" fmla="*/ 60359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9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85" name="Forma libre: forma 384">
                  <a:extLst>
                    <a:ext uri="{FF2B5EF4-FFF2-40B4-BE49-F238E27FC236}">
                      <a16:creationId xmlns:a16="http://schemas.microsoft.com/office/drawing/2014/main" id="{13560C5F-5E34-40B5-90BD-0113228BEEAE}"/>
                    </a:ext>
                  </a:extLst>
                </p:cNvPr>
                <p:cNvSpPr/>
                <p:nvPr/>
              </p:nvSpPr>
              <p:spPr>
                <a:xfrm>
                  <a:off x="10613213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82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4" y="171277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86" name="Forma libre: forma 385">
                  <a:extLst>
                    <a:ext uri="{FF2B5EF4-FFF2-40B4-BE49-F238E27FC236}">
                      <a16:creationId xmlns:a16="http://schemas.microsoft.com/office/drawing/2014/main" id="{695837A9-B6B0-4F7A-AD88-857B6E95A80E}"/>
                    </a:ext>
                  </a:extLst>
                </p:cNvPr>
                <p:cNvSpPr/>
                <p:nvPr/>
              </p:nvSpPr>
              <p:spPr>
                <a:xfrm>
                  <a:off x="11174029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87" name="Forma libre: forma 386">
                  <a:extLst>
                    <a:ext uri="{FF2B5EF4-FFF2-40B4-BE49-F238E27FC236}">
                      <a16:creationId xmlns:a16="http://schemas.microsoft.com/office/drawing/2014/main" id="{F9908C87-FFCA-49D3-9241-A1CA274BDFFE}"/>
                    </a:ext>
                  </a:extLst>
                </p:cNvPr>
                <p:cNvSpPr/>
                <p:nvPr/>
              </p:nvSpPr>
              <p:spPr>
                <a:xfrm>
                  <a:off x="11454438" y="2402457"/>
                  <a:ext cx="201313" cy="171277"/>
                </a:xfrm>
                <a:custGeom>
                  <a:avLst/>
                  <a:gdLst>
                    <a:gd name="connsiteX0" fmla="*/ 60286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6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4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88" name="Forma libre: forma 387">
                  <a:extLst>
                    <a:ext uri="{FF2B5EF4-FFF2-40B4-BE49-F238E27FC236}">
                      <a16:creationId xmlns:a16="http://schemas.microsoft.com/office/drawing/2014/main" id="{6B4D0AF2-1C3B-41F9-B5D2-92707AC27D69}"/>
                    </a:ext>
                  </a:extLst>
                </p:cNvPr>
                <p:cNvSpPr/>
                <p:nvPr/>
              </p:nvSpPr>
              <p:spPr>
                <a:xfrm>
                  <a:off x="11734775" y="2402457"/>
                  <a:ext cx="201385" cy="171277"/>
                </a:xfrm>
                <a:custGeom>
                  <a:avLst/>
                  <a:gdLst>
                    <a:gd name="connsiteX0" fmla="*/ 60359 w 201385"/>
                    <a:gd name="connsiteY0" fmla="*/ 171277 h 171277"/>
                    <a:gd name="connsiteX1" fmla="*/ 100693 w 201385"/>
                    <a:gd name="connsiteY1" fmla="*/ 69584 h 171277"/>
                    <a:gd name="connsiteX2" fmla="*/ 141026 w 201385"/>
                    <a:gd name="connsiteY2" fmla="*/ 171277 h 171277"/>
                    <a:gd name="connsiteX3" fmla="*/ 201385 w 201385"/>
                    <a:gd name="connsiteY3" fmla="*/ 171277 h 171277"/>
                    <a:gd name="connsiteX4" fmla="*/ 132803 w 201385"/>
                    <a:gd name="connsiteY4" fmla="*/ 0 h 171277"/>
                    <a:gd name="connsiteX5" fmla="*/ 68582 w 201385"/>
                    <a:gd name="connsiteY5" fmla="*/ 0 h 171277"/>
                    <a:gd name="connsiteX6" fmla="*/ 0 w 201385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277">
                      <a:moveTo>
                        <a:pt x="60359" y="171277"/>
                      </a:moveTo>
                      <a:lnTo>
                        <a:pt x="100693" y="69584"/>
                      </a:lnTo>
                      <a:lnTo>
                        <a:pt x="141026" y="171277"/>
                      </a:lnTo>
                      <a:lnTo>
                        <a:pt x="201385" y="171277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389" name="Gráfico 1">
                  <a:extLst>
                    <a:ext uri="{FF2B5EF4-FFF2-40B4-BE49-F238E27FC236}">
                      <a16:creationId xmlns:a16="http://schemas.microsoft.com/office/drawing/2014/main" id="{7ECBA12D-15E1-405C-95C3-0D1B74AAE6CE}"/>
                    </a:ext>
                  </a:extLst>
                </p:cNvPr>
                <p:cNvGrpSpPr/>
                <p:nvPr/>
              </p:nvGrpSpPr>
              <p:grpSpPr>
                <a:xfrm>
                  <a:off x="12015183" y="2402457"/>
                  <a:ext cx="757625" cy="171277"/>
                  <a:chOff x="12015183" y="2402457"/>
                  <a:chExt cx="757625" cy="171277"/>
                </a:xfrm>
                <a:solidFill>
                  <a:srgbClr val="000000"/>
                </a:solidFill>
              </p:grpSpPr>
              <p:sp>
                <p:nvSpPr>
                  <p:cNvPr id="390" name="Forma libre: forma 389">
                    <a:extLst>
                      <a:ext uri="{FF2B5EF4-FFF2-40B4-BE49-F238E27FC236}">
                        <a16:creationId xmlns:a16="http://schemas.microsoft.com/office/drawing/2014/main" id="{350AA016-5778-44E6-B8E6-BAFB3294D4AD}"/>
                      </a:ext>
                    </a:extLst>
                  </p:cNvPr>
                  <p:cNvSpPr/>
                  <p:nvPr/>
                </p:nvSpPr>
                <p:spPr>
                  <a:xfrm>
                    <a:off x="12571423" y="2402457"/>
                    <a:ext cx="201385" cy="171277"/>
                  </a:xfrm>
                  <a:custGeom>
                    <a:avLst/>
                    <a:gdLst>
                      <a:gd name="connsiteX0" fmla="*/ 141026 w 201385"/>
                      <a:gd name="connsiteY0" fmla="*/ 171277 h 171277"/>
                      <a:gd name="connsiteX1" fmla="*/ 100693 w 201385"/>
                      <a:gd name="connsiteY1" fmla="*/ 69584 h 171277"/>
                      <a:gd name="connsiteX2" fmla="*/ 60359 w 201385"/>
                      <a:gd name="connsiteY2" fmla="*/ 171277 h 171277"/>
                      <a:gd name="connsiteX3" fmla="*/ 0 w 201385"/>
                      <a:gd name="connsiteY3" fmla="*/ 171277 h 171277"/>
                      <a:gd name="connsiteX4" fmla="*/ 68583 w 201385"/>
                      <a:gd name="connsiteY4" fmla="*/ 0 h 171277"/>
                      <a:gd name="connsiteX5" fmla="*/ 132803 w 201385"/>
                      <a:gd name="connsiteY5" fmla="*/ 0 h 171277"/>
                      <a:gd name="connsiteX6" fmla="*/ 201385 w 201385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277">
                        <a:moveTo>
                          <a:pt x="141026" y="171277"/>
                        </a:moveTo>
                        <a:lnTo>
                          <a:pt x="100693" y="69584"/>
                        </a:lnTo>
                        <a:lnTo>
                          <a:pt x="60359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91" name="Forma libre: forma 390">
                    <a:extLst>
                      <a:ext uri="{FF2B5EF4-FFF2-40B4-BE49-F238E27FC236}">
                        <a16:creationId xmlns:a16="http://schemas.microsoft.com/office/drawing/2014/main" id="{9D139D6F-697B-4EAD-A63C-7D25296CC8A5}"/>
                      </a:ext>
                    </a:extLst>
                  </p:cNvPr>
                  <p:cNvSpPr/>
                  <p:nvPr/>
                </p:nvSpPr>
                <p:spPr>
                  <a:xfrm>
                    <a:off x="12293303" y="2402457"/>
                    <a:ext cx="201385" cy="171277"/>
                  </a:xfrm>
                  <a:custGeom>
                    <a:avLst/>
                    <a:gdLst>
                      <a:gd name="connsiteX0" fmla="*/ 141027 w 201385"/>
                      <a:gd name="connsiteY0" fmla="*/ 171277 h 171277"/>
                      <a:gd name="connsiteX1" fmla="*/ 100693 w 201385"/>
                      <a:gd name="connsiteY1" fmla="*/ 69584 h 171277"/>
                      <a:gd name="connsiteX2" fmla="*/ 60359 w 201385"/>
                      <a:gd name="connsiteY2" fmla="*/ 171277 h 171277"/>
                      <a:gd name="connsiteX3" fmla="*/ 0 w 201385"/>
                      <a:gd name="connsiteY3" fmla="*/ 171277 h 171277"/>
                      <a:gd name="connsiteX4" fmla="*/ 68583 w 201385"/>
                      <a:gd name="connsiteY4" fmla="*/ 0 h 171277"/>
                      <a:gd name="connsiteX5" fmla="*/ 132803 w 201385"/>
                      <a:gd name="connsiteY5" fmla="*/ 0 h 171277"/>
                      <a:gd name="connsiteX6" fmla="*/ 201385 w 201385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9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92" name="Forma libre: forma 391">
                    <a:extLst>
                      <a:ext uri="{FF2B5EF4-FFF2-40B4-BE49-F238E27FC236}">
                        <a16:creationId xmlns:a16="http://schemas.microsoft.com/office/drawing/2014/main" id="{D314BCA2-A3A7-48ED-A6AC-2D000F0AD8F3}"/>
                      </a:ext>
                    </a:extLst>
                  </p:cNvPr>
                  <p:cNvSpPr/>
                  <p:nvPr/>
                </p:nvSpPr>
                <p:spPr>
                  <a:xfrm>
                    <a:off x="12015183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9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3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9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</p:grpSp>
        </p:grpSp>
        <p:grpSp>
          <p:nvGrpSpPr>
            <p:cNvPr id="3" name="Gráfico 1">
              <a:extLst>
                <a:ext uri="{FF2B5EF4-FFF2-40B4-BE49-F238E27FC236}">
                  <a16:creationId xmlns:a16="http://schemas.microsoft.com/office/drawing/2014/main" id="{2614A915-0144-49EF-96AD-2902CC9B4844}"/>
                </a:ext>
              </a:extLst>
            </p:cNvPr>
            <p:cNvGrpSpPr/>
            <p:nvPr/>
          </p:nvGrpSpPr>
          <p:grpSpPr>
            <a:xfrm>
              <a:off x="-1" y="4299039"/>
              <a:ext cx="12192001" cy="450588"/>
              <a:chOff x="-579880" y="2081214"/>
              <a:chExt cx="13351759" cy="493450"/>
            </a:xfrm>
          </p:grpSpPr>
          <p:grpSp>
            <p:nvGrpSpPr>
              <p:cNvPr id="19" name="Gráfico 1">
                <a:extLst>
                  <a:ext uri="{FF2B5EF4-FFF2-40B4-BE49-F238E27FC236}">
                    <a16:creationId xmlns:a16="http://schemas.microsoft.com/office/drawing/2014/main" id="{2614A915-0144-49EF-96AD-2902CC9B4844}"/>
                  </a:ext>
                </a:extLst>
              </p:cNvPr>
              <p:cNvGrpSpPr/>
              <p:nvPr/>
            </p:nvGrpSpPr>
            <p:grpSpPr>
              <a:xfrm>
                <a:off x="-579880" y="2081214"/>
                <a:ext cx="13352688" cy="171348"/>
                <a:chOff x="-579880" y="2081214"/>
                <a:chExt cx="13352688" cy="171348"/>
              </a:xfrm>
              <a:solidFill>
                <a:srgbClr val="000000"/>
              </a:solidFill>
            </p:grpSpPr>
            <p:sp>
              <p:nvSpPr>
                <p:cNvPr id="20" name="Forma libre: forma 19">
                  <a:extLst>
                    <a:ext uri="{FF2B5EF4-FFF2-40B4-BE49-F238E27FC236}">
                      <a16:creationId xmlns:a16="http://schemas.microsoft.com/office/drawing/2014/main" id="{9A464B97-0FCA-4AFB-9CB2-101A250AA3ED}"/>
                    </a:ext>
                  </a:extLst>
                </p:cNvPr>
                <p:cNvSpPr/>
                <p:nvPr/>
              </p:nvSpPr>
              <p:spPr>
                <a:xfrm>
                  <a:off x="-299471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1" name="Forma libre: forma 20">
                  <a:extLst>
                    <a:ext uri="{FF2B5EF4-FFF2-40B4-BE49-F238E27FC236}">
                      <a16:creationId xmlns:a16="http://schemas.microsoft.com/office/drawing/2014/main" id="{2860ADE5-739A-4D19-ADF9-1B54DDB5E835}"/>
                    </a:ext>
                  </a:extLst>
                </p:cNvPr>
                <p:cNvSpPr/>
                <p:nvPr/>
              </p:nvSpPr>
              <p:spPr>
                <a:xfrm>
                  <a:off x="-579880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7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2" name="Forma libre: forma 21">
                  <a:extLst>
                    <a:ext uri="{FF2B5EF4-FFF2-40B4-BE49-F238E27FC236}">
                      <a16:creationId xmlns:a16="http://schemas.microsoft.com/office/drawing/2014/main" id="{1E5B8DA1-6F25-49D5-AAFC-152257698FE6}"/>
                    </a:ext>
                  </a:extLst>
                </p:cNvPr>
                <p:cNvSpPr/>
                <p:nvPr/>
              </p:nvSpPr>
              <p:spPr>
                <a:xfrm>
                  <a:off x="-19063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731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3" y="171349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3" name="Forma libre: forma 22">
                  <a:extLst>
                    <a:ext uri="{FF2B5EF4-FFF2-40B4-BE49-F238E27FC236}">
                      <a16:creationId xmlns:a16="http://schemas.microsoft.com/office/drawing/2014/main" id="{28DAC66B-3A63-4451-851D-BCD95E791828}"/>
                    </a:ext>
                  </a:extLst>
                </p:cNvPr>
                <p:cNvSpPr/>
                <p:nvPr/>
              </p:nvSpPr>
              <p:spPr>
                <a:xfrm>
                  <a:off x="261273" y="2081214"/>
                  <a:ext cx="201384" cy="171348"/>
                </a:xfrm>
                <a:custGeom>
                  <a:avLst/>
                  <a:gdLst>
                    <a:gd name="connsiteX0" fmla="*/ 60358 w 201384"/>
                    <a:gd name="connsiteY0" fmla="*/ 171349 h 171348"/>
                    <a:gd name="connsiteX1" fmla="*/ 100692 w 201384"/>
                    <a:gd name="connsiteY1" fmla="*/ 69584 h 171348"/>
                    <a:gd name="connsiteX2" fmla="*/ 141027 w 201384"/>
                    <a:gd name="connsiteY2" fmla="*/ 171349 h 171348"/>
                    <a:gd name="connsiteX3" fmla="*/ 201385 w 201384"/>
                    <a:gd name="connsiteY3" fmla="*/ 171349 h 171348"/>
                    <a:gd name="connsiteX4" fmla="*/ 132802 w 201384"/>
                    <a:gd name="connsiteY4" fmla="*/ 0 h 171348"/>
                    <a:gd name="connsiteX5" fmla="*/ 68582 w 201384"/>
                    <a:gd name="connsiteY5" fmla="*/ 0 h 171348"/>
                    <a:gd name="connsiteX6" fmla="*/ 0 w 201384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7" y="171349"/>
                      </a:lnTo>
                      <a:lnTo>
                        <a:pt x="201385" y="171349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4" name="Forma libre: forma 23">
                  <a:extLst>
                    <a:ext uri="{FF2B5EF4-FFF2-40B4-BE49-F238E27FC236}">
                      <a16:creationId xmlns:a16="http://schemas.microsoft.com/office/drawing/2014/main" id="{FA3D2004-ADBF-42DE-AFBD-F9A6322DFA62}"/>
                    </a:ext>
                  </a:extLst>
                </p:cNvPr>
                <p:cNvSpPr/>
                <p:nvPr/>
              </p:nvSpPr>
              <p:spPr>
                <a:xfrm>
                  <a:off x="541682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7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25" name="Gráfico 1">
                  <a:extLst>
                    <a:ext uri="{FF2B5EF4-FFF2-40B4-BE49-F238E27FC236}">
                      <a16:creationId xmlns:a16="http://schemas.microsoft.com/office/drawing/2014/main" id="{2614A915-0144-49EF-96AD-2902CC9B4844}"/>
                    </a:ext>
                  </a:extLst>
                </p:cNvPr>
                <p:cNvGrpSpPr/>
                <p:nvPr/>
              </p:nvGrpSpPr>
              <p:grpSpPr>
                <a:xfrm>
                  <a:off x="822090" y="2081214"/>
                  <a:ext cx="757553" cy="171348"/>
                  <a:chOff x="822090" y="2081214"/>
                  <a:chExt cx="757553" cy="171348"/>
                </a:xfrm>
                <a:solidFill>
                  <a:srgbClr val="000000"/>
                </a:solidFill>
              </p:grpSpPr>
              <p:sp>
                <p:nvSpPr>
                  <p:cNvPr id="26" name="Forma libre: forma 25">
                    <a:extLst>
                      <a:ext uri="{FF2B5EF4-FFF2-40B4-BE49-F238E27FC236}">
                        <a16:creationId xmlns:a16="http://schemas.microsoft.com/office/drawing/2014/main" id="{F5555098-0888-400C-9E67-772FD74B33FD}"/>
                      </a:ext>
                    </a:extLst>
                  </p:cNvPr>
                  <p:cNvSpPr/>
                  <p:nvPr/>
                </p:nvSpPr>
                <p:spPr>
                  <a:xfrm>
                    <a:off x="1378330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2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27" name="Forma libre: forma 26">
                    <a:extLst>
                      <a:ext uri="{FF2B5EF4-FFF2-40B4-BE49-F238E27FC236}">
                        <a16:creationId xmlns:a16="http://schemas.microsoft.com/office/drawing/2014/main" id="{90413F54-F4F5-4546-B601-EA02DC154582}"/>
                      </a:ext>
                    </a:extLst>
                  </p:cNvPr>
                  <p:cNvSpPr/>
                  <p:nvPr/>
                </p:nvSpPr>
                <p:spPr>
                  <a:xfrm>
                    <a:off x="1100210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28" name="Forma libre: forma 27">
                    <a:extLst>
                      <a:ext uri="{FF2B5EF4-FFF2-40B4-BE49-F238E27FC236}">
                        <a16:creationId xmlns:a16="http://schemas.microsoft.com/office/drawing/2014/main" id="{1BB9C400-AC04-4D28-9C6D-8B2757BBFB97}"/>
                      </a:ext>
                    </a:extLst>
                  </p:cNvPr>
                  <p:cNvSpPr/>
                  <p:nvPr/>
                </p:nvSpPr>
                <p:spPr>
                  <a:xfrm>
                    <a:off x="822090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21 w 201313"/>
                      <a:gd name="connsiteY1" fmla="*/ 69584 h 171348"/>
                      <a:gd name="connsiteX2" fmla="*/ 60287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21" y="69584"/>
                        </a:lnTo>
                        <a:lnTo>
                          <a:pt x="60287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29" name="Forma libre: forma 28">
                  <a:extLst>
                    <a:ext uri="{FF2B5EF4-FFF2-40B4-BE49-F238E27FC236}">
                      <a16:creationId xmlns:a16="http://schemas.microsoft.com/office/drawing/2014/main" id="{B71E00A1-C2D1-4854-86DF-BBD900990EA7}"/>
                    </a:ext>
                  </a:extLst>
                </p:cNvPr>
                <p:cNvSpPr/>
                <p:nvPr/>
              </p:nvSpPr>
              <p:spPr>
                <a:xfrm>
                  <a:off x="1939147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" name="Forma libre: forma 29">
                  <a:extLst>
                    <a:ext uri="{FF2B5EF4-FFF2-40B4-BE49-F238E27FC236}">
                      <a16:creationId xmlns:a16="http://schemas.microsoft.com/office/drawing/2014/main" id="{CA4A6E16-B998-4EA5-83A2-2BCEE343041F}"/>
                    </a:ext>
                  </a:extLst>
                </p:cNvPr>
                <p:cNvSpPr/>
                <p:nvPr/>
              </p:nvSpPr>
              <p:spPr>
                <a:xfrm>
                  <a:off x="1658738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7" y="171349"/>
                      </a:lnTo>
                      <a:lnTo>
                        <a:pt x="201313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" name="Forma libre: forma 30">
                  <a:extLst>
                    <a:ext uri="{FF2B5EF4-FFF2-40B4-BE49-F238E27FC236}">
                      <a16:creationId xmlns:a16="http://schemas.microsoft.com/office/drawing/2014/main" id="{60D58C78-565D-4651-BE35-A4C8293610C2}"/>
                    </a:ext>
                  </a:extLst>
                </p:cNvPr>
                <p:cNvSpPr/>
                <p:nvPr/>
              </p:nvSpPr>
              <p:spPr>
                <a:xfrm>
                  <a:off x="2219555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" name="Forma libre: forma 31">
                  <a:extLst>
                    <a:ext uri="{FF2B5EF4-FFF2-40B4-BE49-F238E27FC236}">
                      <a16:creationId xmlns:a16="http://schemas.microsoft.com/office/drawing/2014/main" id="{A48DA2BC-3C16-4194-AE18-C37967868710}"/>
                    </a:ext>
                  </a:extLst>
                </p:cNvPr>
                <p:cNvSpPr/>
                <p:nvPr/>
              </p:nvSpPr>
              <p:spPr>
                <a:xfrm>
                  <a:off x="2499892" y="2081214"/>
                  <a:ext cx="201384" cy="171348"/>
                </a:xfrm>
                <a:custGeom>
                  <a:avLst/>
                  <a:gdLst>
                    <a:gd name="connsiteX0" fmla="*/ 60358 w 201384"/>
                    <a:gd name="connsiteY0" fmla="*/ 171349 h 171348"/>
                    <a:gd name="connsiteX1" fmla="*/ 100693 w 201384"/>
                    <a:gd name="connsiteY1" fmla="*/ 69584 h 171348"/>
                    <a:gd name="connsiteX2" fmla="*/ 141027 w 201384"/>
                    <a:gd name="connsiteY2" fmla="*/ 171349 h 171348"/>
                    <a:gd name="connsiteX3" fmla="*/ 201385 w 201384"/>
                    <a:gd name="connsiteY3" fmla="*/ 171349 h 171348"/>
                    <a:gd name="connsiteX4" fmla="*/ 132803 w 201384"/>
                    <a:gd name="connsiteY4" fmla="*/ 0 h 171348"/>
                    <a:gd name="connsiteX5" fmla="*/ 68582 w 201384"/>
                    <a:gd name="connsiteY5" fmla="*/ 0 h 171348"/>
                    <a:gd name="connsiteX6" fmla="*/ 0 w 201384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348">
                      <a:moveTo>
                        <a:pt x="60358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85" y="171349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3" name="Forma libre: forma 32">
                  <a:extLst>
                    <a:ext uri="{FF2B5EF4-FFF2-40B4-BE49-F238E27FC236}">
                      <a16:creationId xmlns:a16="http://schemas.microsoft.com/office/drawing/2014/main" id="{E4662E7B-3ECA-4175-9A87-1DB209221930}"/>
                    </a:ext>
                  </a:extLst>
                </p:cNvPr>
                <p:cNvSpPr/>
                <p:nvPr/>
              </p:nvSpPr>
              <p:spPr>
                <a:xfrm>
                  <a:off x="2780300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83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34" name="Gráfico 1">
                  <a:extLst>
                    <a:ext uri="{FF2B5EF4-FFF2-40B4-BE49-F238E27FC236}">
                      <a16:creationId xmlns:a16="http://schemas.microsoft.com/office/drawing/2014/main" id="{2614A915-0144-49EF-96AD-2902CC9B4844}"/>
                    </a:ext>
                  </a:extLst>
                </p:cNvPr>
                <p:cNvGrpSpPr/>
                <p:nvPr/>
              </p:nvGrpSpPr>
              <p:grpSpPr>
                <a:xfrm>
                  <a:off x="3060709" y="2081214"/>
                  <a:ext cx="757553" cy="171348"/>
                  <a:chOff x="3060709" y="2081214"/>
                  <a:chExt cx="757553" cy="171348"/>
                </a:xfrm>
                <a:solidFill>
                  <a:srgbClr val="000000"/>
                </a:solidFill>
              </p:grpSpPr>
              <p:sp>
                <p:nvSpPr>
                  <p:cNvPr id="35" name="Forma libre: forma 34">
                    <a:extLst>
                      <a:ext uri="{FF2B5EF4-FFF2-40B4-BE49-F238E27FC236}">
                        <a16:creationId xmlns:a16="http://schemas.microsoft.com/office/drawing/2014/main" id="{BD007427-6282-470C-880F-C52C8563EFC8}"/>
                      </a:ext>
                    </a:extLst>
                  </p:cNvPr>
                  <p:cNvSpPr/>
                  <p:nvPr/>
                </p:nvSpPr>
                <p:spPr>
                  <a:xfrm>
                    <a:off x="3616948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3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6" name="Forma libre: forma 35">
                    <a:extLst>
                      <a:ext uri="{FF2B5EF4-FFF2-40B4-BE49-F238E27FC236}">
                        <a16:creationId xmlns:a16="http://schemas.microsoft.com/office/drawing/2014/main" id="{8D2DC6B5-DC8C-447A-9842-B0A939581ACC}"/>
                      </a:ext>
                    </a:extLst>
                  </p:cNvPr>
                  <p:cNvSpPr/>
                  <p:nvPr/>
                </p:nvSpPr>
                <p:spPr>
                  <a:xfrm>
                    <a:off x="3338829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7" name="Forma libre: forma 36">
                    <a:extLst>
                      <a:ext uri="{FF2B5EF4-FFF2-40B4-BE49-F238E27FC236}">
                        <a16:creationId xmlns:a16="http://schemas.microsoft.com/office/drawing/2014/main" id="{4D8AC7E8-A038-4D6F-B107-FF5293E71B27}"/>
                      </a:ext>
                    </a:extLst>
                  </p:cNvPr>
                  <p:cNvSpPr/>
                  <p:nvPr/>
                </p:nvSpPr>
                <p:spPr>
                  <a:xfrm>
                    <a:off x="3060709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21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21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38" name="Forma libre: forma 37">
                  <a:extLst>
                    <a:ext uri="{FF2B5EF4-FFF2-40B4-BE49-F238E27FC236}">
                      <a16:creationId xmlns:a16="http://schemas.microsoft.com/office/drawing/2014/main" id="{EB5D69B9-2D17-4932-B9FC-23CB5D29DFA1}"/>
                    </a:ext>
                  </a:extLst>
                </p:cNvPr>
                <p:cNvSpPr/>
                <p:nvPr/>
              </p:nvSpPr>
              <p:spPr>
                <a:xfrm>
                  <a:off x="4177765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3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9" name="Forma libre: forma 38">
                  <a:extLst>
                    <a:ext uri="{FF2B5EF4-FFF2-40B4-BE49-F238E27FC236}">
                      <a16:creationId xmlns:a16="http://schemas.microsoft.com/office/drawing/2014/main" id="{80781BB6-D642-4F52-B915-B2C062044A36}"/>
                    </a:ext>
                  </a:extLst>
                </p:cNvPr>
                <p:cNvSpPr/>
                <p:nvPr/>
              </p:nvSpPr>
              <p:spPr>
                <a:xfrm>
                  <a:off x="3897357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0" name="Forma libre: forma 39">
                  <a:extLst>
                    <a:ext uri="{FF2B5EF4-FFF2-40B4-BE49-F238E27FC236}">
                      <a16:creationId xmlns:a16="http://schemas.microsoft.com/office/drawing/2014/main" id="{DD879E4A-16D8-4C7D-9C0C-5C11D8293C8F}"/>
                    </a:ext>
                  </a:extLst>
                </p:cNvPr>
                <p:cNvSpPr/>
                <p:nvPr/>
              </p:nvSpPr>
              <p:spPr>
                <a:xfrm>
                  <a:off x="4458174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1" name="Forma libre: forma 40">
                  <a:extLst>
                    <a:ext uri="{FF2B5EF4-FFF2-40B4-BE49-F238E27FC236}">
                      <a16:creationId xmlns:a16="http://schemas.microsoft.com/office/drawing/2014/main" id="{C84DF987-3487-42D5-BA10-9EB7F024F8F0}"/>
                    </a:ext>
                  </a:extLst>
                </p:cNvPr>
                <p:cNvSpPr/>
                <p:nvPr/>
              </p:nvSpPr>
              <p:spPr>
                <a:xfrm>
                  <a:off x="4738511" y="2081214"/>
                  <a:ext cx="201385" cy="171348"/>
                </a:xfrm>
                <a:custGeom>
                  <a:avLst/>
                  <a:gdLst>
                    <a:gd name="connsiteX0" fmla="*/ 60358 w 201385"/>
                    <a:gd name="connsiteY0" fmla="*/ 171349 h 171348"/>
                    <a:gd name="connsiteX1" fmla="*/ 100693 w 201385"/>
                    <a:gd name="connsiteY1" fmla="*/ 69584 h 171348"/>
                    <a:gd name="connsiteX2" fmla="*/ 141027 w 201385"/>
                    <a:gd name="connsiteY2" fmla="*/ 171349 h 171348"/>
                    <a:gd name="connsiteX3" fmla="*/ 201385 w 201385"/>
                    <a:gd name="connsiteY3" fmla="*/ 171349 h 171348"/>
                    <a:gd name="connsiteX4" fmla="*/ 132803 w 201385"/>
                    <a:gd name="connsiteY4" fmla="*/ 0 h 171348"/>
                    <a:gd name="connsiteX5" fmla="*/ 68583 w 201385"/>
                    <a:gd name="connsiteY5" fmla="*/ 0 h 171348"/>
                    <a:gd name="connsiteX6" fmla="*/ 0 w 201385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348">
                      <a:moveTo>
                        <a:pt x="60358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85" y="171349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2" name="Forma libre: forma 41">
                  <a:extLst>
                    <a:ext uri="{FF2B5EF4-FFF2-40B4-BE49-F238E27FC236}">
                      <a16:creationId xmlns:a16="http://schemas.microsoft.com/office/drawing/2014/main" id="{97608F0D-BF39-4D30-8F85-EC5270248335}"/>
                    </a:ext>
                  </a:extLst>
                </p:cNvPr>
                <p:cNvSpPr/>
                <p:nvPr/>
              </p:nvSpPr>
              <p:spPr>
                <a:xfrm>
                  <a:off x="5018919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82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3" y="171349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43" name="Gráfico 1">
                  <a:extLst>
                    <a:ext uri="{FF2B5EF4-FFF2-40B4-BE49-F238E27FC236}">
                      <a16:creationId xmlns:a16="http://schemas.microsoft.com/office/drawing/2014/main" id="{2614A915-0144-49EF-96AD-2902CC9B4844}"/>
                    </a:ext>
                  </a:extLst>
                </p:cNvPr>
                <p:cNvGrpSpPr/>
                <p:nvPr/>
              </p:nvGrpSpPr>
              <p:grpSpPr>
                <a:xfrm>
                  <a:off x="5299327" y="2081214"/>
                  <a:ext cx="757553" cy="171348"/>
                  <a:chOff x="5299327" y="2081214"/>
                  <a:chExt cx="757553" cy="171348"/>
                </a:xfrm>
                <a:solidFill>
                  <a:srgbClr val="000000"/>
                </a:solidFill>
              </p:grpSpPr>
              <p:sp>
                <p:nvSpPr>
                  <p:cNvPr id="44" name="Forma libre: forma 43">
                    <a:extLst>
                      <a:ext uri="{FF2B5EF4-FFF2-40B4-BE49-F238E27FC236}">
                        <a16:creationId xmlns:a16="http://schemas.microsoft.com/office/drawing/2014/main" id="{22C93097-2169-45A3-A537-ECCFFCDDA574}"/>
                      </a:ext>
                    </a:extLst>
                  </p:cNvPr>
                  <p:cNvSpPr/>
                  <p:nvPr/>
                </p:nvSpPr>
                <p:spPr>
                  <a:xfrm>
                    <a:off x="5855567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2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3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5" name="Forma libre: forma 44">
                    <a:extLst>
                      <a:ext uri="{FF2B5EF4-FFF2-40B4-BE49-F238E27FC236}">
                        <a16:creationId xmlns:a16="http://schemas.microsoft.com/office/drawing/2014/main" id="{C84B66AD-FC5A-4E60-82D0-E5EA8DB449CE}"/>
                      </a:ext>
                    </a:extLst>
                  </p:cNvPr>
                  <p:cNvSpPr/>
                  <p:nvPr/>
                </p:nvSpPr>
                <p:spPr>
                  <a:xfrm>
                    <a:off x="5577447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3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46" name="Forma libre: forma 45">
                    <a:extLst>
                      <a:ext uri="{FF2B5EF4-FFF2-40B4-BE49-F238E27FC236}">
                        <a16:creationId xmlns:a16="http://schemas.microsoft.com/office/drawing/2014/main" id="{0D2E4D13-08CC-47A9-8C2B-6C02517F23F8}"/>
                      </a:ext>
                    </a:extLst>
                  </p:cNvPr>
                  <p:cNvSpPr/>
                  <p:nvPr/>
                </p:nvSpPr>
                <p:spPr>
                  <a:xfrm>
                    <a:off x="5299327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47" name="Forma libre: forma 46">
                  <a:extLst>
                    <a:ext uri="{FF2B5EF4-FFF2-40B4-BE49-F238E27FC236}">
                      <a16:creationId xmlns:a16="http://schemas.microsoft.com/office/drawing/2014/main" id="{858E5CC4-C395-4153-867F-82C7F6A563C9}"/>
                    </a:ext>
                  </a:extLst>
                </p:cNvPr>
                <p:cNvSpPr/>
                <p:nvPr/>
              </p:nvSpPr>
              <p:spPr>
                <a:xfrm>
                  <a:off x="6416384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8" name="Forma libre: forma 47">
                  <a:extLst>
                    <a:ext uri="{FF2B5EF4-FFF2-40B4-BE49-F238E27FC236}">
                      <a16:creationId xmlns:a16="http://schemas.microsoft.com/office/drawing/2014/main" id="{EAA06127-1996-4295-BB3D-C5389991346C}"/>
                    </a:ext>
                  </a:extLst>
                </p:cNvPr>
                <p:cNvSpPr/>
                <p:nvPr/>
              </p:nvSpPr>
              <p:spPr>
                <a:xfrm>
                  <a:off x="6135976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49" name="Forma libre: forma 48">
                  <a:extLst>
                    <a:ext uri="{FF2B5EF4-FFF2-40B4-BE49-F238E27FC236}">
                      <a16:creationId xmlns:a16="http://schemas.microsoft.com/office/drawing/2014/main" id="{0644CE76-CFB3-4FB7-9D9C-1BBD46015C89}"/>
                    </a:ext>
                  </a:extLst>
                </p:cNvPr>
                <p:cNvSpPr/>
                <p:nvPr/>
              </p:nvSpPr>
              <p:spPr>
                <a:xfrm>
                  <a:off x="6696792" y="2081214"/>
                  <a:ext cx="201313" cy="171348"/>
                </a:xfrm>
                <a:custGeom>
                  <a:avLst/>
                  <a:gdLst>
                    <a:gd name="connsiteX0" fmla="*/ 60286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6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4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0" name="Forma libre: forma 49">
                  <a:extLst>
                    <a:ext uri="{FF2B5EF4-FFF2-40B4-BE49-F238E27FC236}">
                      <a16:creationId xmlns:a16="http://schemas.microsoft.com/office/drawing/2014/main" id="{25ED1789-00A2-42DA-97E3-3C9B9731373C}"/>
                    </a:ext>
                  </a:extLst>
                </p:cNvPr>
                <p:cNvSpPr/>
                <p:nvPr/>
              </p:nvSpPr>
              <p:spPr>
                <a:xfrm>
                  <a:off x="6977201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6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731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6" y="171349"/>
                      </a:lnTo>
                      <a:lnTo>
                        <a:pt x="201314" y="171349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1" name="Forma libre: forma 50">
                  <a:extLst>
                    <a:ext uri="{FF2B5EF4-FFF2-40B4-BE49-F238E27FC236}">
                      <a16:creationId xmlns:a16="http://schemas.microsoft.com/office/drawing/2014/main" id="{08318DEE-FC4C-4826-B327-4E62B94439AF}"/>
                    </a:ext>
                  </a:extLst>
                </p:cNvPr>
                <p:cNvSpPr/>
                <p:nvPr/>
              </p:nvSpPr>
              <p:spPr>
                <a:xfrm>
                  <a:off x="7257538" y="2081214"/>
                  <a:ext cx="201312" cy="171348"/>
                </a:xfrm>
                <a:custGeom>
                  <a:avLst/>
                  <a:gdLst>
                    <a:gd name="connsiteX0" fmla="*/ 60358 w 201312"/>
                    <a:gd name="connsiteY0" fmla="*/ 171349 h 171348"/>
                    <a:gd name="connsiteX1" fmla="*/ 100692 w 201312"/>
                    <a:gd name="connsiteY1" fmla="*/ 69584 h 171348"/>
                    <a:gd name="connsiteX2" fmla="*/ 141026 w 201312"/>
                    <a:gd name="connsiteY2" fmla="*/ 171349 h 171348"/>
                    <a:gd name="connsiteX3" fmla="*/ 201313 w 201312"/>
                    <a:gd name="connsiteY3" fmla="*/ 171349 h 171348"/>
                    <a:gd name="connsiteX4" fmla="*/ 132802 w 201312"/>
                    <a:gd name="connsiteY4" fmla="*/ 0 h 171348"/>
                    <a:gd name="connsiteX5" fmla="*/ 68582 w 201312"/>
                    <a:gd name="connsiteY5" fmla="*/ 0 h 171348"/>
                    <a:gd name="connsiteX6" fmla="*/ 0 w 201312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52" name="Gráfico 1">
                  <a:extLst>
                    <a:ext uri="{FF2B5EF4-FFF2-40B4-BE49-F238E27FC236}">
                      <a16:creationId xmlns:a16="http://schemas.microsoft.com/office/drawing/2014/main" id="{2614A915-0144-49EF-96AD-2902CC9B4844}"/>
                    </a:ext>
                  </a:extLst>
                </p:cNvPr>
                <p:cNvGrpSpPr/>
                <p:nvPr/>
              </p:nvGrpSpPr>
              <p:grpSpPr>
                <a:xfrm>
                  <a:off x="7537946" y="2081214"/>
                  <a:ext cx="757624" cy="171348"/>
                  <a:chOff x="7537946" y="2081214"/>
                  <a:chExt cx="757624" cy="171348"/>
                </a:xfrm>
                <a:solidFill>
                  <a:srgbClr val="000000"/>
                </a:solidFill>
              </p:grpSpPr>
              <p:sp>
                <p:nvSpPr>
                  <p:cNvPr id="53" name="Forma libre: forma 52">
                    <a:extLst>
                      <a:ext uri="{FF2B5EF4-FFF2-40B4-BE49-F238E27FC236}">
                        <a16:creationId xmlns:a16="http://schemas.microsoft.com/office/drawing/2014/main" id="{83A4B0E7-1A68-4FF0-98F4-6091B480E603}"/>
                      </a:ext>
                    </a:extLst>
                  </p:cNvPr>
                  <p:cNvSpPr/>
                  <p:nvPr/>
                </p:nvSpPr>
                <p:spPr>
                  <a:xfrm>
                    <a:off x="8094186" y="2081214"/>
                    <a:ext cx="201384" cy="171348"/>
                  </a:xfrm>
                  <a:custGeom>
                    <a:avLst/>
                    <a:gdLst>
                      <a:gd name="connsiteX0" fmla="*/ 141026 w 201384"/>
                      <a:gd name="connsiteY0" fmla="*/ 171349 h 171348"/>
                      <a:gd name="connsiteX1" fmla="*/ 100692 w 201384"/>
                      <a:gd name="connsiteY1" fmla="*/ 69584 h 171348"/>
                      <a:gd name="connsiteX2" fmla="*/ 60358 w 201384"/>
                      <a:gd name="connsiteY2" fmla="*/ 171349 h 171348"/>
                      <a:gd name="connsiteX3" fmla="*/ 0 w 201384"/>
                      <a:gd name="connsiteY3" fmla="*/ 171349 h 171348"/>
                      <a:gd name="connsiteX4" fmla="*/ 68582 w 201384"/>
                      <a:gd name="connsiteY4" fmla="*/ 0 h 171348"/>
                      <a:gd name="connsiteX5" fmla="*/ 132802 w 201384"/>
                      <a:gd name="connsiteY5" fmla="*/ 0 h 171348"/>
                      <a:gd name="connsiteX6" fmla="*/ 201384 w 201384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4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84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54" name="Forma libre: forma 53">
                    <a:extLst>
                      <a:ext uri="{FF2B5EF4-FFF2-40B4-BE49-F238E27FC236}">
                        <a16:creationId xmlns:a16="http://schemas.microsoft.com/office/drawing/2014/main" id="{DD3C547F-F0BA-46AB-B609-2B3A7F514930}"/>
                      </a:ext>
                    </a:extLst>
                  </p:cNvPr>
                  <p:cNvSpPr/>
                  <p:nvPr/>
                </p:nvSpPr>
                <p:spPr>
                  <a:xfrm>
                    <a:off x="7816066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2 w 201313"/>
                      <a:gd name="connsiteY4" fmla="*/ 0 h 171348"/>
                      <a:gd name="connsiteX5" fmla="*/ 132802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55" name="Forma libre: forma 54">
                    <a:extLst>
                      <a:ext uri="{FF2B5EF4-FFF2-40B4-BE49-F238E27FC236}">
                        <a16:creationId xmlns:a16="http://schemas.microsoft.com/office/drawing/2014/main" id="{FDE937FC-C50B-456D-BF65-BEC433B0DBC6}"/>
                      </a:ext>
                    </a:extLst>
                  </p:cNvPr>
                  <p:cNvSpPr/>
                  <p:nvPr/>
                </p:nvSpPr>
                <p:spPr>
                  <a:xfrm>
                    <a:off x="7537946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2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2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56" name="Forma libre: forma 55">
                  <a:extLst>
                    <a:ext uri="{FF2B5EF4-FFF2-40B4-BE49-F238E27FC236}">
                      <a16:creationId xmlns:a16="http://schemas.microsoft.com/office/drawing/2014/main" id="{428F6BAB-E432-4415-9895-449004ABB1F5}"/>
                    </a:ext>
                  </a:extLst>
                </p:cNvPr>
                <p:cNvSpPr/>
                <p:nvPr/>
              </p:nvSpPr>
              <p:spPr>
                <a:xfrm>
                  <a:off x="8655002" y="2081214"/>
                  <a:ext cx="201313" cy="171348"/>
                </a:xfrm>
                <a:custGeom>
                  <a:avLst/>
                  <a:gdLst>
                    <a:gd name="connsiteX0" fmla="*/ 60359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9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7" name="Forma libre: forma 56">
                  <a:extLst>
                    <a:ext uri="{FF2B5EF4-FFF2-40B4-BE49-F238E27FC236}">
                      <a16:creationId xmlns:a16="http://schemas.microsoft.com/office/drawing/2014/main" id="{5CFD3E7E-146E-4F15-902D-11022813A517}"/>
                    </a:ext>
                  </a:extLst>
                </p:cNvPr>
                <p:cNvSpPr/>
                <p:nvPr/>
              </p:nvSpPr>
              <p:spPr>
                <a:xfrm>
                  <a:off x="8374594" y="2081214"/>
                  <a:ext cx="201313" cy="171348"/>
                </a:xfrm>
                <a:custGeom>
                  <a:avLst/>
                  <a:gdLst>
                    <a:gd name="connsiteX0" fmla="*/ 60359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9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4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8" name="Forma libre: forma 57">
                  <a:extLst>
                    <a:ext uri="{FF2B5EF4-FFF2-40B4-BE49-F238E27FC236}">
                      <a16:creationId xmlns:a16="http://schemas.microsoft.com/office/drawing/2014/main" id="{C84C04A3-D90C-4F3D-8074-85719F18A7BD}"/>
                    </a:ext>
                  </a:extLst>
                </p:cNvPr>
                <p:cNvSpPr/>
                <p:nvPr/>
              </p:nvSpPr>
              <p:spPr>
                <a:xfrm>
                  <a:off x="8935411" y="2081214"/>
                  <a:ext cx="201312" cy="171348"/>
                </a:xfrm>
                <a:custGeom>
                  <a:avLst/>
                  <a:gdLst>
                    <a:gd name="connsiteX0" fmla="*/ 60286 w 201312"/>
                    <a:gd name="connsiteY0" fmla="*/ 171349 h 171348"/>
                    <a:gd name="connsiteX1" fmla="*/ 100621 w 201312"/>
                    <a:gd name="connsiteY1" fmla="*/ 69584 h 171348"/>
                    <a:gd name="connsiteX2" fmla="*/ 140955 w 201312"/>
                    <a:gd name="connsiteY2" fmla="*/ 171349 h 171348"/>
                    <a:gd name="connsiteX3" fmla="*/ 201313 w 201312"/>
                    <a:gd name="connsiteY3" fmla="*/ 171349 h 171348"/>
                    <a:gd name="connsiteX4" fmla="*/ 132802 w 201312"/>
                    <a:gd name="connsiteY4" fmla="*/ 0 h 171348"/>
                    <a:gd name="connsiteX5" fmla="*/ 68511 w 201312"/>
                    <a:gd name="connsiteY5" fmla="*/ 0 h 171348"/>
                    <a:gd name="connsiteX6" fmla="*/ 0 w 201312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348">
                      <a:moveTo>
                        <a:pt x="60286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9" name="Forma libre: forma 58">
                  <a:extLst>
                    <a:ext uri="{FF2B5EF4-FFF2-40B4-BE49-F238E27FC236}">
                      <a16:creationId xmlns:a16="http://schemas.microsoft.com/office/drawing/2014/main" id="{BCFCA719-2438-4B55-95E7-DCA2DFF97654}"/>
                    </a:ext>
                  </a:extLst>
                </p:cNvPr>
                <p:cNvSpPr/>
                <p:nvPr/>
              </p:nvSpPr>
              <p:spPr>
                <a:xfrm>
                  <a:off x="9215819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731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4" y="171349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0" name="Forma libre: forma 59">
                  <a:extLst>
                    <a:ext uri="{FF2B5EF4-FFF2-40B4-BE49-F238E27FC236}">
                      <a16:creationId xmlns:a16="http://schemas.microsoft.com/office/drawing/2014/main" id="{08164DE6-B273-496E-8C0B-6446187CBE96}"/>
                    </a:ext>
                  </a:extLst>
                </p:cNvPr>
                <p:cNvSpPr/>
                <p:nvPr/>
              </p:nvSpPr>
              <p:spPr>
                <a:xfrm>
                  <a:off x="9496156" y="2081214"/>
                  <a:ext cx="201385" cy="171348"/>
                </a:xfrm>
                <a:custGeom>
                  <a:avLst/>
                  <a:gdLst>
                    <a:gd name="connsiteX0" fmla="*/ 60359 w 201385"/>
                    <a:gd name="connsiteY0" fmla="*/ 171349 h 171348"/>
                    <a:gd name="connsiteX1" fmla="*/ 100693 w 201385"/>
                    <a:gd name="connsiteY1" fmla="*/ 69584 h 171348"/>
                    <a:gd name="connsiteX2" fmla="*/ 141027 w 201385"/>
                    <a:gd name="connsiteY2" fmla="*/ 171349 h 171348"/>
                    <a:gd name="connsiteX3" fmla="*/ 201385 w 201385"/>
                    <a:gd name="connsiteY3" fmla="*/ 171349 h 171348"/>
                    <a:gd name="connsiteX4" fmla="*/ 132803 w 201385"/>
                    <a:gd name="connsiteY4" fmla="*/ 0 h 171348"/>
                    <a:gd name="connsiteX5" fmla="*/ 68583 w 201385"/>
                    <a:gd name="connsiteY5" fmla="*/ 0 h 171348"/>
                    <a:gd name="connsiteX6" fmla="*/ 0 w 201385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348">
                      <a:moveTo>
                        <a:pt x="60359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85" y="171349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61" name="Gráfico 1">
                  <a:extLst>
                    <a:ext uri="{FF2B5EF4-FFF2-40B4-BE49-F238E27FC236}">
                      <a16:creationId xmlns:a16="http://schemas.microsoft.com/office/drawing/2014/main" id="{2614A915-0144-49EF-96AD-2902CC9B4844}"/>
                    </a:ext>
                  </a:extLst>
                </p:cNvPr>
                <p:cNvGrpSpPr/>
                <p:nvPr/>
              </p:nvGrpSpPr>
              <p:grpSpPr>
                <a:xfrm>
                  <a:off x="9776565" y="2081214"/>
                  <a:ext cx="757624" cy="171348"/>
                  <a:chOff x="9776565" y="2081214"/>
                  <a:chExt cx="757624" cy="171348"/>
                </a:xfrm>
                <a:solidFill>
                  <a:srgbClr val="000000"/>
                </a:solidFill>
              </p:grpSpPr>
              <p:sp>
                <p:nvSpPr>
                  <p:cNvPr id="62" name="Forma libre: forma 61">
                    <a:extLst>
                      <a:ext uri="{FF2B5EF4-FFF2-40B4-BE49-F238E27FC236}">
                        <a16:creationId xmlns:a16="http://schemas.microsoft.com/office/drawing/2014/main" id="{B09492DE-F946-4E75-8C52-BB10F3AFDF7A}"/>
                      </a:ext>
                    </a:extLst>
                  </p:cNvPr>
                  <p:cNvSpPr/>
                  <p:nvPr/>
                </p:nvSpPr>
                <p:spPr>
                  <a:xfrm>
                    <a:off x="10332804" y="2081214"/>
                    <a:ext cx="201385" cy="171348"/>
                  </a:xfrm>
                  <a:custGeom>
                    <a:avLst/>
                    <a:gdLst>
                      <a:gd name="connsiteX0" fmla="*/ 141027 w 201385"/>
                      <a:gd name="connsiteY0" fmla="*/ 171349 h 171348"/>
                      <a:gd name="connsiteX1" fmla="*/ 100693 w 201385"/>
                      <a:gd name="connsiteY1" fmla="*/ 69584 h 171348"/>
                      <a:gd name="connsiteX2" fmla="*/ 60359 w 201385"/>
                      <a:gd name="connsiteY2" fmla="*/ 171349 h 171348"/>
                      <a:gd name="connsiteX3" fmla="*/ 0 w 201385"/>
                      <a:gd name="connsiteY3" fmla="*/ 171349 h 171348"/>
                      <a:gd name="connsiteX4" fmla="*/ 68583 w 201385"/>
                      <a:gd name="connsiteY4" fmla="*/ 0 h 171348"/>
                      <a:gd name="connsiteX5" fmla="*/ 132803 w 201385"/>
                      <a:gd name="connsiteY5" fmla="*/ 0 h 171348"/>
                      <a:gd name="connsiteX6" fmla="*/ 201385 w 201385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9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3" name="Forma libre: forma 62">
                    <a:extLst>
                      <a:ext uri="{FF2B5EF4-FFF2-40B4-BE49-F238E27FC236}">
                        <a16:creationId xmlns:a16="http://schemas.microsoft.com/office/drawing/2014/main" id="{8F8EFF13-F68D-4F8C-A48F-CFEE50A90D55}"/>
                      </a:ext>
                    </a:extLst>
                  </p:cNvPr>
                  <p:cNvSpPr/>
                  <p:nvPr/>
                </p:nvSpPr>
                <p:spPr>
                  <a:xfrm>
                    <a:off x="10054685" y="2081214"/>
                    <a:ext cx="201312" cy="171348"/>
                  </a:xfrm>
                  <a:custGeom>
                    <a:avLst/>
                    <a:gdLst>
                      <a:gd name="connsiteX0" fmla="*/ 141026 w 201312"/>
                      <a:gd name="connsiteY0" fmla="*/ 171349 h 171348"/>
                      <a:gd name="connsiteX1" fmla="*/ 100692 w 201312"/>
                      <a:gd name="connsiteY1" fmla="*/ 69584 h 171348"/>
                      <a:gd name="connsiteX2" fmla="*/ 60358 w 201312"/>
                      <a:gd name="connsiteY2" fmla="*/ 171349 h 171348"/>
                      <a:gd name="connsiteX3" fmla="*/ 0 w 201312"/>
                      <a:gd name="connsiteY3" fmla="*/ 171349 h 171348"/>
                      <a:gd name="connsiteX4" fmla="*/ 68582 w 201312"/>
                      <a:gd name="connsiteY4" fmla="*/ 0 h 171348"/>
                      <a:gd name="connsiteX5" fmla="*/ 132802 w 201312"/>
                      <a:gd name="connsiteY5" fmla="*/ 0 h 171348"/>
                      <a:gd name="connsiteX6" fmla="*/ 201313 w 201312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2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4" name="Forma libre: forma 63">
                    <a:extLst>
                      <a:ext uri="{FF2B5EF4-FFF2-40B4-BE49-F238E27FC236}">
                        <a16:creationId xmlns:a16="http://schemas.microsoft.com/office/drawing/2014/main" id="{C3597BFB-6D14-4F6C-B137-B015A44BEE43}"/>
                      </a:ext>
                    </a:extLst>
                  </p:cNvPr>
                  <p:cNvSpPr/>
                  <p:nvPr/>
                </p:nvSpPr>
                <p:spPr>
                  <a:xfrm>
                    <a:off x="9776565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2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2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65" name="Forma libre: forma 64">
                  <a:extLst>
                    <a:ext uri="{FF2B5EF4-FFF2-40B4-BE49-F238E27FC236}">
                      <a16:creationId xmlns:a16="http://schemas.microsoft.com/office/drawing/2014/main" id="{1D850D95-16FD-40EF-86D8-E99A897C586C}"/>
                    </a:ext>
                  </a:extLst>
                </p:cNvPr>
                <p:cNvSpPr/>
                <p:nvPr/>
              </p:nvSpPr>
              <p:spPr>
                <a:xfrm>
                  <a:off x="10893621" y="2081214"/>
                  <a:ext cx="201313" cy="171348"/>
                </a:xfrm>
                <a:custGeom>
                  <a:avLst/>
                  <a:gdLst>
                    <a:gd name="connsiteX0" fmla="*/ 60359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9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6" name="Forma libre: forma 65">
                  <a:extLst>
                    <a:ext uri="{FF2B5EF4-FFF2-40B4-BE49-F238E27FC236}">
                      <a16:creationId xmlns:a16="http://schemas.microsoft.com/office/drawing/2014/main" id="{D138F118-8764-4052-8B47-187B00790559}"/>
                    </a:ext>
                  </a:extLst>
                </p:cNvPr>
                <p:cNvSpPr/>
                <p:nvPr/>
              </p:nvSpPr>
              <p:spPr>
                <a:xfrm>
                  <a:off x="10613213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82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4" y="171349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7" name="Forma libre: forma 66">
                  <a:extLst>
                    <a:ext uri="{FF2B5EF4-FFF2-40B4-BE49-F238E27FC236}">
                      <a16:creationId xmlns:a16="http://schemas.microsoft.com/office/drawing/2014/main" id="{E0E3B5A5-F399-436B-B7E2-4307711EAC4D}"/>
                    </a:ext>
                  </a:extLst>
                </p:cNvPr>
                <p:cNvSpPr/>
                <p:nvPr/>
              </p:nvSpPr>
              <p:spPr>
                <a:xfrm>
                  <a:off x="11174029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8" name="Forma libre: forma 67">
                  <a:extLst>
                    <a:ext uri="{FF2B5EF4-FFF2-40B4-BE49-F238E27FC236}">
                      <a16:creationId xmlns:a16="http://schemas.microsoft.com/office/drawing/2014/main" id="{DB136D94-BCB6-4B33-9FEA-14795556418B}"/>
                    </a:ext>
                  </a:extLst>
                </p:cNvPr>
                <p:cNvSpPr/>
                <p:nvPr/>
              </p:nvSpPr>
              <p:spPr>
                <a:xfrm>
                  <a:off x="11454438" y="2081214"/>
                  <a:ext cx="201313" cy="171348"/>
                </a:xfrm>
                <a:custGeom>
                  <a:avLst/>
                  <a:gdLst>
                    <a:gd name="connsiteX0" fmla="*/ 60286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6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4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9" name="Forma libre: forma 68">
                  <a:extLst>
                    <a:ext uri="{FF2B5EF4-FFF2-40B4-BE49-F238E27FC236}">
                      <a16:creationId xmlns:a16="http://schemas.microsoft.com/office/drawing/2014/main" id="{D017061E-0262-4B23-9EFE-5F05D540681B}"/>
                    </a:ext>
                  </a:extLst>
                </p:cNvPr>
                <p:cNvSpPr/>
                <p:nvPr/>
              </p:nvSpPr>
              <p:spPr>
                <a:xfrm>
                  <a:off x="11734775" y="2081214"/>
                  <a:ext cx="201385" cy="171348"/>
                </a:xfrm>
                <a:custGeom>
                  <a:avLst/>
                  <a:gdLst>
                    <a:gd name="connsiteX0" fmla="*/ 60359 w 201385"/>
                    <a:gd name="connsiteY0" fmla="*/ 171349 h 171348"/>
                    <a:gd name="connsiteX1" fmla="*/ 100693 w 201385"/>
                    <a:gd name="connsiteY1" fmla="*/ 69584 h 171348"/>
                    <a:gd name="connsiteX2" fmla="*/ 141026 w 201385"/>
                    <a:gd name="connsiteY2" fmla="*/ 171349 h 171348"/>
                    <a:gd name="connsiteX3" fmla="*/ 201385 w 201385"/>
                    <a:gd name="connsiteY3" fmla="*/ 171349 h 171348"/>
                    <a:gd name="connsiteX4" fmla="*/ 132803 w 201385"/>
                    <a:gd name="connsiteY4" fmla="*/ 0 h 171348"/>
                    <a:gd name="connsiteX5" fmla="*/ 68582 w 201385"/>
                    <a:gd name="connsiteY5" fmla="*/ 0 h 171348"/>
                    <a:gd name="connsiteX6" fmla="*/ 0 w 201385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348">
                      <a:moveTo>
                        <a:pt x="60359" y="171349"/>
                      </a:moveTo>
                      <a:lnTo>
                        <a:pt x="100693" y="69584"/>
                      </a:lnTo>
                      <a:lnTo>
                        <a:pt x="141026" y="171349"/>
                      </a:lnTo>
                      <a:lnTo>
                        <a:pt x="201385" y="171349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70" name="Gráfico 1">
                  <a:extLst>
                    <a:ext uri="{FF2B5EF4-FFF2-40B4-BE49-F238E27FC236}">
                      <a16:creationId xmlns:a16="http://schemas.microsoft.com/office/drawing/2014/main" id="{2614A915-0144-49EF-96AD-2902CC9B4844}"/>
                    </a:ext>
                  </a:extLst>
                </p:cNvPr>
                <p:cNvGrpSpPr/>
                <p:nvPr/>
              </p:nvGrpSpPr>
              <p:grpSpPr>
                <a:xfrm>
                  <a:off x="12015183" y="2081214"/>
                  <a:ext cx="757625" cy="171348"/>
                  <a:chOff x="12015183" y="2081214"/>
                  <a:chExt cx="757625" cy="171348"/>
                </a:xfrm>
                <a:solidFill>
                  <a:srgbClr val="000000"/>
                </a:solidFill>
              </p:grpSpPr>
              <p:sp>
                <p:nvSpPr>
                  <p:cNvPr id="71" name="Forma libre: forma 70">
                    <a:extLst>
                      <a:ext uri="{FF2B5EF4-FFF2-40B4-BE49-F238E27FC236}">
                        <a16:creationId xmlns:a16="http://schemas.microsoft.com/office/drawing/2014/main" id="{97587ED4-531A-4FEF-B2D0-8907F4B7199C}"/>
                      </a:ext>
                    </a:extLst>
                  </p:cNvPr>
                  <p:cNvSpPr/>
                  <p:nvPr/>
                </p:nvSpPr>
                <p:spPr>
                  <a:xfrm>
                    <a:off x="12571423" y="2081214"/>
                    <a:ext cx="201385" cy="171348"/>
                  </a:xfrm>
                  <a:custGeom>
                    <a:avLst/>
                    <a:gdLst>
                      <a:gd name="connsiteX0" fmla="*/ 141026 w 201385"/>
                      <a:gd name="connsiteY0" fmla="*/ 171349 h 171348"/>
                      <a:gd name="connsiteX1" fmla="*/ 100693 w 201385"/>
                      <a:gd name="connsiteY1" fmla="*/ 69584 h 171348"/>
                      <a:gd name="connsiteX2" fmla="*/ 60359 w 201385"/>
                      <a:gd name="connsiteY2" fmla="*/ 171349 h 171348"/>
                      <a:gd name="connsiteX3" fmla="*/ 0 w 201385"/>
                      <a:gd name="connsiteY3" fmla="*/ 171349 h 171348"/>
                      <a:gd name="connsiteX4" fmla="*/ 68583 w 201385"/>
                      <a:gd name="connsiteY4" fmla="*/ 0 h 171348"/>
                      <a:gd name="connsiteX5" fmla="*/ 132803 w 201385"/>
                      <a:gd name="connsiteY5" fmla="*/ 0 h 171348"/>
                      <a:gd name="connsiteX6" fmla="*/ 201385 w 201385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348">
                        <a:moveTo>
                          <a:pt x="141026" y="171349"/>
                        </a:moveTo>
                        <a:lnTo>
                          <a:pt x="100693" y="69584"/>
                        </a:lnTo>
                        <a:lnTo>
                          <a:pt x="60359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72" name="Forma libre: forma 71">
                    <a:extLst>
                      <a:ext uri="{FF2B5EF4-FFF2-40B4-BE49-F238E27FC236}">
                        <a16:creationId xmlns:a16="http://schemas.microsoft.com/office/drawing/2014/main" id="{F3C9D178-050A-4E0C-BB29-EA5943AB9756}"/>
                      </a:ext>
                    </a:extLst>
                  </p:cNvPr>
                  <p:cNvSpPr/>
                  <p:nvPr/>
                </p:nvSpPr>
                <p:spPr>
                  <a:xfrm>
                    <a:off x="12293303" y="2081214"/>
                    <a:ext cx="201385" cy="171348"/>
                  </a:xfrm>
                  <a:custGeom>
                    <a:avLst/>
                    <a:gdLst>
                      <a:gd name="connsiteX0" fmla="*/ 141027 w 201385"/>
                      <a:gd name="connsiteY0" fmla="*/ 171349 h 171348"/>
                      <a:gd name="connsiteX1" fmla="*/ 100693 w 201385"/>
                      <a:gd name="connsiteY1" fmla="*/ 69584 h 171348"/>
                      <a:gd name="connsiteX2" fmla="*/ 60359 w 201385"/>
                      <a:gd name="connsiteY2" fmla="*/ 171349 h 171348"/>
                      <a:gd name="connsiteX3" fmla="*/ 0 w 201385"/>
                      <a:gd name="connsiteY3" fmla="*/ 171349 h 171348"/>
                      <a:gd name="connsiteX4" fmla="*/ 68583 w 201385"/>
                      <a:gd name="connsiteY4" fmla="*/ 0 h 171348"/>
                      <a:gd name="connsiteX5" fmla="*/ 132803 w 201385"/>
                      <a:gd name="connsiteY5" fmla="*/ 0 h 171348"/>
                      <a:gd name="connsiteX6" fmla="*/ 201385 w 201385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9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73" name="Forma libre: forma 72">
                    <a:extLst>
                      <a:ext uri="{FF2B5EF4-FFF2-40B4-BE49-F238E27FC236}">
                        <a16:creationId xmlns:a16="http://schemas.microsoft.com/office/drawing/2014/main" id="{C61504E7-592A-479E-AFEE-BD6079305E2D}"/>
                      </a:ext>
                    </a:extLst>
                  </p:cNvPr>
                  <p:cNvSpPr/>
                  <p:nvPr/>
                </p:nvSpPr>
                <p:spPr>
                  <a:xfrm>
                    <a:off x="12015183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9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3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9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74" name="Gráfico 1">
                <a:extLst>
                  <a:ext uri="{FF2B5EF4-FFF2-40B4-BE49-F238E27FC236}">
                    <a16:creationId xmlns:a16="http://schemas.microsoft.com/office/drawing/2014/main" id="{2614A915-0144-49EF-96AD-2902CC9B4844}"/>
                  </a:ext>
                </a:extLst>
              </p:cNvPr>
              <p:cNvGrpSpPr/>
              <p:nvPr/>
            </p:nvGrpSpPr>
            <p:grpSpPr>
              <a:xfrm>
                <a:off x="-579880" y="2402457"/>
                <a:ext cx="13352688" cy="171277"/>
                <a:chOff x="-579880" y="2402457"/>
                <a:chExt cx="13352688" cy="171277"/>
              </a:xfrm>
              <a:solidFill>
                <a:srgbClr val="000000"/>
              </a:solidFill>
            </p:grpSpPr>
            <p:sp>
              <p:nvSpPr>
                <p:cNvPr id="75" name="Forma libre: forma 74">
                  <a:extLst>
                    <a:ext uri="{FF2B5EF4-FFF2-40B4-BE49-F238E27FC236}">
                      <a16:creationId xmlns:a16="http://schemas.microsoft.com/office/drawing/2014/main" id="{B583C4E7-129B-4EE4-910A-2412C10D3F70}"/>
                    </a:ext>
                  </a:extLst>
                </p:cNvPr>
                <p:cNvSpPr/>
                <p:nvPr/>
              </p:nvSpPr>
              <p:spPr>
                <a:xfrm>
                  <a:off x="-299471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6" name="Forma libre: forma 75">
                  <a:extLst>
                    <a:ext uri="{FF2B5EF4-FFF2-40B4-BE49-F238E27FC236}">
                      <a16:creationId xmlns:a16="http://schemas.microsoft.com/office/drawing/2014/main" id="{0991A290-1A1E-497E-B496-6D983E89F713}"/>
                    </a:ext>
                  </a:extLst>
                </p:cNvPr>
                <p:cNvSpPr/>
                <p:nvPr/>
              </p:nvSpPr>
              <p:spPr>
                <a:xfrm>
                  <a:off x="-579880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7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7" name="Forma libre: forma 76">
                  <a:extLst>
                    <a:ext uri="{FF2B5EF4-FFF2-40B4-BE49-F238E27FC236}">
                      <a16:creationId xmlns:a16="http://schemas.microsoft.com/office/drawing/2014/main" id="{EBF7360C-B828-4C35-9F3E-E98CE898E4F6}"/>
                    </a:ext>
                  </a:extLst>
                </p:cNvPr>
                <p:cNvSpPr/>
                <p:nvPr/>
              </p:nvSpPr>
              <p:spPr>
                <a:xfrm>
                  <a:off x="-19063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731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3" y="171277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8" name="Forma libre: forma 77">
                  <a:extLst>
                    <a:ext uri="{FF2B5EF4-FFF2-40B4-BE49-F238E27FC236}">
                      <a16:creationId xmlns:a16="http://schemas.microsoft.com/office/drawing/2014/main" id="{FB1E7BD3-D358-4786-B2D5-25B01862E727}"/>
                    </a:ext>
                  </a:extLst>
                </p:cNvPr>
                <p:cNvSpPr/>
                <p:nvPr/>
              </p:nvSpPr>
              <p:spPr>
                <a:xfrm>
                  <a:off x="261273" y="2402457"/>
                  <a:ext cx="201384" cy="171277"/>
                </a:xfrm>
                <a:custGeom>
                  <a:avLst/>
                  <a:gdLst>
                    <a:gd name="connsiteX0" fmla="*/ 60358 w 201384"/>
                    <a:gd name="connsiteY0" fmla="*/ 171277 h 171277"/>
                    <a:gd name="connsiteX1" fmla="*/ 100692 w 201384"/>
                    <a:gd name="connsiteY1" fmla="*/ 69584 h 171277"/>
                    <a:gd name="connsiteX2" fmla="*/ 141027 w 201384"/>
                    <a:gd name="connsiteY2" fmla="*/ 171277 h 171277"/>
                    <a:gd name="connsiteX3" fmla="*/ 201385 w 201384"/>
                    <a:gd name="connsiteY3" fmla="*/ 171277 h 171277"/>
                    <a:gd name="connsiteX4" fmla="*/ 132802 w 201384"/>
                    <a:gd name="connsiteY4" fmla="*/ 0 h 171277"/>
                    <a:gd name="connsiteX5" fmla="*/ 68582 w 201384"/>
                    <a:gd name="connsiteY5" fmla="*/ 0 h 171277"/>
                    <a:gd name="connsiteX6" fmla="*/ 0 w 201384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7" y="171277"/>
                      </a:lnTo>
                      <a:lnTo>
                        <a:pt x="201385" y="171277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9" name="Forma libre: forma 78">
                  <a:extLst>
                    <a:ext uri="{FF2B5EF4-FFF2-40B4-BE49-F238E27FC236}">
                      <a16:creationId xmlns:a16="http://schemas.microsoft.com/office/drawing/2014/main" id="{5158A5CF-0CE7-436B-86EF-7B64C36289FD}"/>
                    </a:ext>
                  </a:extLst>
                </p:cNvPr>
                <p:cNvSpPr/>
                <p:nvPr/>
              </p:nvSpPr>
              <p:spPr>
                <a:xfrm>
                  <a:off x="541682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7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80" name="Gráfico 1">
                  <a:extLst>
                    <a:ext uri="{FF2B5EF4-FFF2-40B4-BE49-F238E27FC236}">
                      <a16:creationId xmlns:a16="http://schemas.microsoft.com/office/drawing/2014/main" id="{2614A915-0144-49EF-96AD-2902CC9B4844}"/>
                    </a:ext>
                  </a:extLst>
                </p:cNvPr>
                <p:cNvGrpSpPr/>
                <p:nvPr/>
              </p:nvGrpSpPr>
              <p:grpSpPr>
                <a:xfrm>
                  <a:off x="822090" y="2402457"/>
                  <a:ext cx="757553" cy="171277"/>
                  <a:chOff x="822090" y="2402457"/>
                  <a:chExt cx="757553" cy="171277"/>
                </a:xfrm>
                <a:solidFill>
                  <a:srgbClr val="000000"/>
                </a:solidFill>
              </p:grpSpPr>
              <p:sp>
                <p:nvSpPr>
                  <p:cNvPr id="81" name="Forma libre: forma 80">
                    <a:extLst>
                      <a:ext uri="{FF2B5EF4-FFF2-40B4-BE49-F238E27FC236}">
                        <a16:creationId xmlns:a16="http://schemas.microsoft.com/office/drawing/2014/main" id="{95896F2C-085A-4C3A-AA75-847C6E60E51B}"/>
                      </a:ext>
                    </a:extLst>
                  </p:cNvPr>
                  <p:cNvSpPr/>
                  <p:nvPr/>
                </p:nvSpPr>
                <p:spPr>
                  <a:xfrm>
                    <a:off x="1378330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2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82" name="Forma libre: forma 81">
                    <a:extLst>
                      <a:ext uri="{FF2B5EF4-FFF2-40B4-BE49-F238E27FC236}">
                        <a16:creationId xmlns:a16="http://schemas.microsoft.com/office/drawing/2014/main" id="{E49D56FF-66CB-4116-BA54-84CD8CE4B72C}"/>
                      </a:ext>
                    </a:extLst>
                  </p:cNvPr>
                  <p:cNvSpPr/>
                  <p:nvPr/>
                </p:nvSpPr>
                <p:spPr>
                  <a:xfrm>
                    <a:off x="1100210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83" name="Forma libre: forma 82">
                    <a:extLst>
                      <a:ext uri="{FF2B5EF4-FFF2-40B4-BE49-F238E27FC236}">
                        <a16:creationId xmlns:a16="http://schemas.microsoft.com/office/drawing/2014/main" id="{1089537F-5088-46AC-BE4A-02419F285720}"/>
                      </a:ext>
                    </a:extLst>
                  </p:cNvPr>
                  <p:cNvSpPr/>
                  <p:nvPr/>
                </p:nvSpPr>
                <p:spPr>
                  <a:xfrm>
                    <a:off x="822090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21 w 201313"/>
                      <a:gd name="connsiteY1" fmla="*/ 69584 h 171277"/>
                      <a:gd name="connsiteX2" fmla="*/ 60287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21" y="69584"/>
                        </a:lnTo>
                        <a:lnTo>
                          <a:pt x="60287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84" name="Forma libre: forma 83">
                  <a:extLst>
                    <a:ext uri="{FF2B5EF4-FFF2-40B4-BE49-F238E27FC236}">
                      <a16:creationId xmlns:a16="http://schemas.microsoft.com/office/drawing/2014/main" id="{0E089173-322B-421D-A630-F5237E3C5393}"/>
                    </a:ext>
                  </a:extLst>
                </p:cNvPr>
                <p:cNvSpPr/>
                <p:nvPr/>
              </p:nvSpPr>
              <p:spPr>
                <a:xfrm>
                  <a:off x="1939147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85" name="Forma libre: forma 84">
                  <a:extLst>
                    <a:ext uri="{FF2B5EF4-FFF2-40B4-BE49-F238E27FC236}">
                      <a16:creationId xmlns:a16="http://schemas.microsoft.com/office/drawing/2014/main" id="{0D31E1EA-C24C-4ACB-87A7-CD4B45A6746E}"/>
                    </a:ext>
                  </a:extLst>
                </p:cNvPr>
                <p:cNvSpPr/>
                <p:nvPr/>
              </p:nvSpPr>
              <p:spPr>
                <a:xfrm>
                  <a:off x="1658738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7" y="171277"/>
                      </a:lnTo>
                      <a:lnTo>
                        <a:pt x="201313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86" name="Forma libre: forma 85">
                  <a:extLst>
                    <a:ext uri="{FF2B5EF4-FFF2-40B4-BE49-F238E27FC236}">
                      <a16:creationId xmlns:a16="http://schemas.microsoft.com/office/drawing/2014/main" id="{14F54176-BD7C-462D-B238-0A0538B90EE6}"/>
                    </a:ext>
                  </a:extLst>
                </p:cNvPr>
                <p:cNvSpPr/>
                <p:nvPr/>
              </p:nvSpPr>
              <p:spPr>
                <a:xfrm>
                  <a:off x="2219555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87" name="Forma libre: forma 86">
                  <a:extLst>
                    <a:ext uri="{FF2B5EF4-FFF2-40B4-BE49-F238E27FC236}">
                      <a16:creationId xmlns:a16="http://schemas.microsoft.com/office/drawing/2014/main" id="{24633139-B796-4F39-B6EB-1D0424F0AF0A}"/>
                    </a:ext>
                  </a:extLst>
                </p:cNvPr>
                <p:cNvSpPr/>
                <p:nvPr/>
              </p:nvSpPr>
              <p:spPr>
                <a:xfrm>
                  <a:off x="2499892" y="2402457"/>
                  <a:ext cx="201384" cy="171277"/>
                </a:xfrm>
                <a:custGeom>
                  <a:avLst/>
                  <a:gdLst>
                    <a:gd name="connsiteX0" fmla="*/ 60358 w 201384"/>
                    <a:gd name="connsiteY0" fmla="*/ 171277 h 171277"/>
                    <a:gd name="connsiteX1" fmla="*/ 100693 w 201384"/>
                    <a:gd name="connsiteY1" fmla="*/ 69584 h 171277"/>
                    <a:gd name="connsiteX2" fmla="*/ 141027 w 201384"/>
                    <a:gd name="connsiteY2" fmla="*/ 171277 h 171277"/>
                    <a:gd name="connsiteX3" fmla="*/ 201385 w 201384"/>
                    <a:gd name="connsiteY3" fmla="*/ 171277 h 171277"/>
                    <a:gd name="connsiteX4" fmla="*/ 132803 w 201384"/>
                    <a:gd name="connsiteY4" fmla="*/ 0 h 171277"/>
                    <a:gd name="connsiteX5" fmla="*/ 68582 w 201384"/>
                    <a:gd name="connsiteY5" fmla="*/ 0 h 171277"/>
                    <a:gd name="connsiteX6" fmla="*/ 0 w 201384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277">
                      <a:moveTo>
                        <a:pt x="60358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85" y="171277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88" name="Forma libre: forma 87">
                  <a:extLst>
                    <a:ext uri="{FF2B5EF4-FFF2-40B4-BE49-F238E27FC236}">
                      <a16:creationId xmlns:a16="http://schemas.microsoft.com/office/drawing/2014/main" id="{90818A74-A25C-4236-9D4E-A4356FBCF04A}"/>
                    </a:ext>
                  </a:extLst>
                </p:cNvPr>
                <p:cNvSpPr/>
                <p:nvPr/>
              </p:nvSpPr>
              <p:spPr>
                <a:xfrm>
                  <a:off x="2780300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83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89" name="Gráfico 1">
                  <a:extLst>
                    <a:ext uri="{FF2B5EF4-FFF2-40B4-BE49-F238E27FC236}">
                      <a16:creationId xmlns:a16="http://schemas.microsoft.com/office/drawing/2014/main" id="{2614A915-0144-49EF-96AD-2902CC9B4844}"/>
                    </a:ext>
                  </a:extLst>
                </p:cNvPr>
                <p:cNvGrpSpPr/>
                <p:nvPr/>
              </p:nvGrpSpPr>
              <p:grpSpPr>
                <a:xfrm>
                  <a:off x="3060709" y="2402457"/>
                  <a:ext cx="757553" cy="171277"/>
                  <a:chOff x="3060709" y="2402457"/>
                  <a:chExt cx="757553" cy="171277"/>
                </a:xfrm>
                <a:solidFill>
                  <a:srgbClr val="000000"/>
                </a:solidFill>
              </p:grpSpPr>
              <p:sp>
                <p:nvSpPr>
                  <p:cNvPr id="90" name="Forma libre: forma 89">
                    <a:extLst>
                      <a:ext uri="{FF2B5EF4-FFF2-40B4-BE49-F238E27FC236}">
                        <a16:creationId xmlns:a16="http://schemas.microsoft.com/office/drawing/2014/main" id="{9B278F9B-25D1-492A-9953-10E77FFE5516}"/>
                      </a:ext>
                    </a:extLst>
                  </p:cNvPr>
                  <p:cNvSpPr/>
                  <p:nvPr/>
                </p:nvSpPr>
                <p:spPr>
                  <a:xfrm>
                    <a:off x="3616948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3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91" name="Forma libre: forma 90">
                    <a:extLst>
                      <a:ext uri="{FF2B5EF4-FFF2-40B4-BE49-F238E27FC236}">
                        <a16:creationId xmlns:a16="http://schemas.microsoft.com/office/drawing/2014/main" id="{AB3CB2F4-1B7C-4B74-BA55-65F17D31B774}"/>
                      </a:ext>
                    </a:extLst>
                  </p:cNvPr>
                  <p:cNvSpPr/>
                  <p:nvPr/>
                </p:nvSpPr>
                <p:spPr>
                  <a:xfrm>
                    <a:off x="3338829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92" name="Forma libre: forma 91">
                    <a:extLst>
                      <a:ext uri="{FF2B5EF4-FFF2-40B4-BE49-F238E27FC236}">
                        <a16:creationId xmlns:a16="http://schemas.microsoft.com/office/drawing/2014/main" id="{61715114-990D-4394-8A44-3986E0A6B107}"/>
                      </a:ext>
                    </a:extLst>
                  </p:cNvPr>
                  <p:cNvSpPr/>
                  <p:nvPr/>
                </p:nvSpPr>
                <p:spPr>
                  <a:xfrm>
                    <a:off x="3060709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21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21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93" name="Forma libre: forma 92">
                  <a:extLst>
                    <a:ext uri="{FF2B5EF4-FFF2-40B4-BE49-F238E27FC236}">
                      <a16:creationId xmlns:a16="http://schemas.microsoft.com/office/drawing/2014/main" id="{2FB9DFE4-036C-4CC1-AB8E-9E9EC10B819E}"/>
                    </a:ext>
                  </a:extLst>
                </p:cNvPr>
                <p:cNvSpPr/>
                <p:nvPr/>
              </p:nvSpPr>
              <p:spPr>
                <a:xfrm>
                  <a:off x="4177765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3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94" name="Forma libre: forma 93">
                  <a:extLst>
                    <a:ext uri="{FF2B5EF4-FFF2-40B4-BE49-F238E27FC236}">
                      <a16:creationId xmlns:a16="http://schemas.microsoft.com/office/drawing/2014/main" id="{0BC79DB4-8C35-4079-9F41-5AFCF4214D41}"/>
                    </a:ext>
                  </a:extLst>
                </p:cNvPr>
                <p:cNvSpPr/>
                <p:nvPr/>
              </p:nvSpPr>
              <p:spPr>
                <a:xfrm>
                  <a:off x="3897357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95" name="Forma libre: forma 94">
                  <a:extLst>
                    <a:ext uri="{FF2B5EF4-FFF2-40B4-BE49-F238E27FC236}">
                      <a16:creationId xmlns:a16="http://schemas.microsoft.com/office/drawing/2014/main" id="{2D3756AA-45A4-4342-9EE3-967099996A8E}"/>
                    </a:ext>
                  </a:extLst>
                </p:cNvPr>
                <p:cNvSpPr/>
                <p:nvPr/>
              </p:nvSpPr>
              <p:spPr>
                <a:xfrm>
                  <a:off x="4458174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96" name="Forma libre: forma 95">
                  <a:extLst>
                    <a:ext uri="{FF2B5EF4-FFF2-40B4-BE49-F238E27FC236}">
                      <a16:creationId xmlns:a16="http://schemas.microsoft.com/office/drawing/2014/main" id="{4916BD73-5B12-4580-BE49-7E96E67E6021}"/>
                    </a:ext>
                  </a:extLst>
                </p:cNvPr>
                <p:cNvSpPr/>
                <p:nvPr/>
              </p:nvSpPr>
              <p:spPr>
                <a:xfrm>
                  <a:off x="4738511" y="2402457"/>
                  <a:ext cx="201385" cy="171277"/>
                </a:xfrm>
                <a:custGeom>
                  <a:avLst/>
                  <a:gdLst>
                    <a:gd name="connsiteX0" fmla="*/ 60358 w 201385"/>
                    <a:gd name="connsiteY0" fmla="*/ 171277 h 171277"/>
                    <a:gd name="connsiteX1" fmla="*/ 100693 w 201385"/>
                    <a:gd name="connsiteY1" fmla="*/ 69584 h 171277"/>
                    <a:gd name="connsiteX2" fmla="*/ 141027 w 201385"/>
                    <a:gd name="connsiteY2" fmla="*/ 171277 h 171277"/>
                    <a:gd name="connsiteX3" fmla="*/ 201385 w 201385"/>
                    <a:gd name="connsiteY3" fmla="*/ 171277 h 171277"/>
                    <a:gd name="connsiteX4" fmla="*/ 132803 w 201385"/>
                    <a:gd name="connsiteY4" fmla="*/ 0 h 171277"/>
                    <a:gd name="connsiteX5" fmla="*/ 68583 w 201385"/>
                    <a:gd name="connsiteY5" fmla="*/ 0 h 171277"/>
                    <a:gd name="connsiteX6" fmla="*/ 0 w 201385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277">
                      <a:moveTo>
                        <a:pt x="60358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85" y="171277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97" name="Forma libre: forma 96">
                  <a:extLst>
                    <a:ext uri="{FF2B5EF4-FFF2-40B4-BE49-F238E27FC236}">
                      <a16:creationId xmlns:a16="http://schemas.microsoft.com/office/drawing/2014/main" id="{931EC43E-47FD-4E3C-BF3A-F68394D33393}"/>
                    </a:ext>
                  </a:extLst>
                </p:cNvPr>
                <p:cNvSpPr/>
                <p:nvPr/>
              </p:nvSpPr>
              <p:spPr>
                <a:xfrm>
                  <a:off x="5018919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82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3" y="171277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98" name="Gráfico 1">
                  <a:extLst>
                    <a:ext uri="{FF2B5EF4-FFF2-40B4-BE49-F238E27FC236}">
                      <a16:creationId xmlns:a16="http://schemas.microsoft.com/office/drawing/2014/main" id="{2614A915-0144-49EF-96AD-2902CC9B4844}"/>
                    </a:ext>
                  </a:extLst>
                </p:cNvPr>
                <p:cNvGrpSpPr/>
                <p:nvPr/>
              </p:nvGrpSpPr>
              <p:grpSpPr>
                <a:xfrm>
                  <a:off x="5299327" y="2402457"/>
                  <a:ext cx="757553" cy="171277"/>
                  <a:chOff x="5299327" y="2402457"/>
                  <a:chExt cx="757553" cy="171277"/>
                </a:xfrm>
                <a:solidFill>
                  <a:srgbClr val="000000"/>
                </a:solidFill>
              </p:grpSpPr>
              <p:sp>
                <p:nvSpPr>
                  <p:cNvPr id="99" name="Forma libre: forma 98">
                    <a:extLst>
                      <a:ext uri="{FF2B5EF4-FFF2-40B4-BE49-F238E27FC236}">
                        <a16:creationId xmlns:a16="http://schemas.microsoft.com/office/drawing/2014/main" id="{B1784507-94BE-4A5F-BDB0-1B682D7DDF61}"/>
                      </a:ext>
                    </a:extLst>
                  </p:cNvPr>
                  <p:cNvSpPr/>
                  <p:nvPr/>
                </p:nvSpPr>
                <p:spPr>
                  <a:xfrm>
                    <a:off x="5855567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2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3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100" name="Forma libre: forma 99">
                    <a:extLst>
                      <a:ext uri="{FF2B5EF4-FFF2-40B4-BE49-F238E27FC236}">
                        <a16:creationId xmlns:a16="http://schemas.microsoft.com/office/drawing/2014/main" id="{C8F78E0B-76C6-4EF9-8B14-A6FC2BAA560B}"/>
                      </a:ext>
                    </a:extLst>
                  </p:cNvPr>
                  <p:cNvSpPr/>
                  <p:nvPr/>
                </p:nvSpPr>
                <p:spPr>
                  <a:xfrm>
                    <a:off x="5577447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3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101" name="Forma libre: forma 100">
                    <a:extLst>
                      <a:ext uri="{FF2B5EF4-FFF2-40B4-BE49-F238E27FC236}">
                        <a16:creationId xmlns:a16="http://schemas.microsoft.com/office/drawing/2014/main" id="{1E768737-E904-4E5A-AFC3-C75A1A445E09}"/>
                      </a:ext>
                    </a:extLst>
                  </p:cNvPr>
                  <p:cNvSpPr/>
                  <p:nvPr/>
                </p:nvSpPr>
                <p:spPr>
                  <a:xfrm>
                    <a:off x="5299327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102" name="Forma libre: forma 101">
                  <a:extLst>
                    <a:ext uri="{FF2B5EF4-FFF2-40B4-BE49-F238E27FC236}">
                      <a16:creationId xmlns:a16="http://schemas.microsoft.com/office/drawing/2014/main" id="{D5209736-324E-49C3-80D3-D3712FB05050}"/>
                    </a:ext>
                  </a:extLst>
                </p:cNvPr>
                <p:cNvSpPr/>
                <p:nvPr/>
              </p:nvSpPr>
              <p:spPr>
                <a:xfrm>
                  <a:off x="6416384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03" name="Forma libre: forma 102">
                  <a:extLst>
                    <a:ext uri="{FF2B5EF4-FFF2-40B4-BE49-F238E27FC236}">
                      <a16:creationId xmlns:a16="http://schemas.microsoft.com/office/drawing/2014/main" id="{E3D63ED7-CFCD-47BB-8367-6ED75ABA58C2}"/>
                    </a:ext>
                  </a:extLst>
                </p:cNvPr>
                <p:cNvSpPr/>
                <p:nvPr/>
              </p:nvSpPr>
              <p:spPr>
                <a:xfrm>
                  <a:off x="6135976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04" name="Forma libre: forma 103">
                  <a:extLst>
                    <a:ext uri="{FF2B5EF4-FFF2-40B4-BE49-F238E27FC236}">
                      <a16:creationId xmlns:a16="http://schemas.microsoft.com/office/drawing/2014/main" id="{7F9DEF25-78F1-4EC6-9A05-C171C600CA8B}"/>
                    </a:ext>
                  </a:extLst>
                </p:cNvPr>
                <p:cNvSpPr/>
                <p:nvPr/>
              </p:nvSpPr>
              <p:spPr>
                <a:xfrm>
                  <a:off x="6696792" y="2402457"/>
                  <a:ext cx="201313" cy="171277"/>
                </a:xfrm>
                <a:custGeom>
                  <a:avLst/>
                  <a:gdLst>
                    <a:gd name="connsiteX0" fmla="*/ 60286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6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4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05" name="Forma libre: forma 104">
                  <a:extLst>
                    <a:ext uri="{FF2B5EF4-FFF2-40B4-BE49-F238E27FC236}">
                      <a16:creationId xmlns:a16="http://schemas.microsoft.com/office/drawing/2014/main" id="{541B1235-1185-4CE1-B1C9-3FBAED43CAE8}"/>
                    </a:ext>
                  </a:extLst>
                </p:cNvPr>
                <p:cNvSpPr/>
                <p:nvPr/>
              </p:nvSpPr>
              <p:spPr>
                <a:xfrm>
                  <a:off x="6977201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6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731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6" y="171277"/>
                      </a:lnTo>
                      <a:lnTo>
                        <a:pt x="201314" y="171277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06" name="Forma libre: forma 105">
                  <a:extLst>
                    <a:ext uri="{FF2B5EF4-FFF2-40B4-BE49-F238E27FC236}">
                      <a16:creationId xmlns:a16="http://schemas.microsoft.com/office/drawing/2014/main" id="{7565BA09-3319-42CE-810F-504C8D3556D2}"/>
                    </a:ext>
                  </a:extLst>
                </p:cNvPr>
                <p:cNvSpPr/>
                <p:nvPr/>
              </p:nvSpPr>
              <p:spPr>
                <a:xfrm>
                  <a:off x="7257538" y="2402457"/>
                  <a:ext cx="201312" cy="171277"/>
                </a:xfrm>
                <a:custGeom>
                  <a:avLst/>
                  <a:gdLst>
                    <a:gd name="connsiteX0" fmla="*/ 60358 w 201312"/>
                    <a:gd name="connsiteY0" fmla="*/ 171277 h 171277"/>
                    <a:gd name="connsiteX1" fmla="*/ 100692 w 201312"/>
                    <a:gd name="connsiteY1" fmla="*/ 69584 h 171277"/>
                    <a:gd name="connsiteX2" fmla="*/ 141026 w 201312"/>
                    <a:gd name="connsiteY2" fmla="*/ 171277 h 171277"/>
                    <a:gd name="connsiteX3" fmla="*/ 201313 w 201312"/>
                    <a:gd name="connsiteY3" fmla="*/ 171277 h 171277"/>
                    <a:gd name="connsiteX4" fmla="*/ 132802 w 201312"/>
                    <a:gd name="connsiteY4" fmla="*/ 0 h 171277"/>
                    <a:gd name="connsiteX5" fmla="*/ 68582 w 201312"/>
                    <a:gd name="connsiteY5" fmla="*/ 0 h 171277"/>
                    <a:gd name="connsiteX6" fmla="*/ 0 w 201312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107" name="Gráfico 1">
                  <a:extLst>
                    <a:ext uri="{FF2B5EF4-FFF2-40B4-BE49-F238E27FC236}">
                      <a16:creationId xmlns:a16="http://schemas.microsoft.com/office/drawing/2014/main" id="{2614A915-0144-49EF-96AD-2902CC9B4844}"/>
                    </a:ext>
                  </a:extLst>
                </p:cNvPr>
                <p:cNvGrpSpPr/>
                <p:nvPr/>
              </p:nvGrpSpPr>
              <p:grpSpPr>
                <a:xfrm>
                  <a:off x="7537946" y="2402457"/>
                  <a:ext cx="757624" cy="171277"/>
                  <a:chOff x="7537946" y="2402457"/>
                  <a:chExt cx="757624" cy="171277"/>
                </a:xfrm>
                <a:solidFill>
                  <a:srgbClr val="000000"/>
                </a:solidFill>
              </p:grpSpPr>
              <p:sp>
                <p:nvSpPr>
                  <p:cNvPr id="108" name="Forma libre: forma 107">
                    <a:extLst>
                      <a:ext uri="{FF2B5EF4-FFF2-40B4-BE49-F238E27FC236}">
                        <a16:creationId xmlns:a16="http://schemas.microsoft.com/office/drawing/2014/main" id="{00D68B7A-2014-4820-8875-9F535A5B46DE}"/>
                      </a:ext>
                    </a:extLst>
                  </p:cNvPr>
                  <p:cNvSpPr/>
                  <p:nvPr/>
                </p:nvSpPr>
                <p:spPr>
                  <a:xfrm>
                    <a:off x="8094186" y="2402457"/>
                    <a:ext cx="201384" cy="171277"/>
                  </a:xfrm>
                  <a:custGeom>
                    <a:avLst/>
                    <a:gdLst>
                      <a:gd name="connsiteX0" fmla="*/ 141026 w 201384"/>
                      <a:gd name="connsiteY0" fmla="*/ 171277 h 171277"/>
                      <a:gd name="connsiteX1" fmla="*/ 100692 w 201384"/>
                      <a:gd name="connsiteY1" fmla="*/ 69584 h 171277"/>
                      <a:gd name="connsiteX2" fmla="*/ 60358 w 201384"/>
                      <a:gd name="connsiteY2" fmla="*/ 171277 h 171277"/>
                      <a:gd name="connsiteX3" fmla="*/ 0 w 201384"/>
                      <a:gd name="connsiteY3" fmla="*/ 171277 h 171277"/>
                      <a:gd name="connsiteX4" fmla="*/ 68582 w 201384"/>
                      <a:gd name="connsiteY4" fmla="*/ 0 h 171277"/>
                      <a:gd name="connsiteX5" fmla="*/ 132802 w 201384"/>
                      <a:gd name="connsiteY5" fmla="*/ 0 h 171277"/>
                      <a:gd name="connsiteX6" fmla="*/ 201384 w 201384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4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84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109" name="Forma libre: forma 108">
                    <a:extLst>
                      <a:ext uri="{FF2B5EF4-FFF2-40B4-BE49-F238E27FC236}">
                        <a16:creationId xmlns:a16="http://schemas.microsoft.com/office/drawing/2014/main" id="{A78EE90A-AE3F-4DDD-82BE-321446967076}"/>
                      </a:ext>
                    </a:extLst>
                  </p:cNvPr>
                  <p:cNvSpPr/>
                  <p:nvPr/>
                </p:nvSpPr>
                <p:spPr>
                  <a:xfrm>
                    <a:off x="7816066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2 w 201313"/>
                      <a:gd name="connsiteY4" fmla="*/ 0 h 171277"/>
                      <a:gd name="connsiteX5" fmla="*/ 132802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110" name="Forma libre: forma 109">
                    <a:extLst>
                      <a:ext uri="{FF2B5EF4-FFF2-40B4-BE49-F238E27FC236}">
                        <a16:creationId xmlns:a16="http://schemas.microsoft.com/office/drawing/2014/main" id="{5B9EC73F-7F16-4A6D-8A07-9228DB233CE2}"/>
                      </a:ext>
                    </a:extLst>
                  </p:cNvPr>
                  <p:cNvSpPr/>
                  <p:nvPr/>
                </p:nvSpPr>
                <p:spPr>
                  <a:xfrm>
                    <a:off x="7537946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2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2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111" name="Forma libre: forma 110">
                  <a:extLst>
                    <a:ext uri="{FF2B5EF4-FFF2-40B4-BE49-F238E27FC236}">
                      <a16:creationId xmlns:a16="http://schemas.microsoft.com/office/drawing/2014/main" id="{A992C29E-CAEB-484C-9B6D-13E50B322E71}"/>
                    </a:ext>
                  </a:extLst>
                </p:cNvPr>
                <p:cNvSpPr/>
                <p:nvPr/>
              </p:nvSpPr>
              <p:spPr>
                <a:xfrm>
                  <a:off x="8655002" y="2402457"/>
                  <a:ext cx="201313" cy="171277"/>
                </a:xfrm>
                <a:custGeom>
                  <a:avLst/>
                  <a:gdLst>
                    <a:gd name="connsiteX0" fmla="*/ 60359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9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12" name="Forma libre: forma 111">
                  <a:extLst>
                    <a:ext uri="{FF2B5EF4-FFF2-40B4-BE49-F238E27FC236}">
                      <a16:creationId xmlns:a16="http://schemas.microsoft.com/office/drawing/2014/main" id="{FD119611-7372-487E-BF79-A3D8ECA1F068}"/>
                    </a:ext>
                  </a:extLst>
                </p:cNvPr>
                <p:cNvSpPr/>
                <p:nvPr/>
              </p:nvSpPr>
              <p:spPr>
                <a:xfrm>
                  <a:off x="8374594" y="2402457"/>
                  <a:ext cx="201313" cy="171277"/>
                </a:xfrm>
                <a:custGeom>
                  <a:avLst/>
                  <a:gdLst>
                    <a:gd name="connsiteX0" fmla="*/ 60359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9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4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13" name="Forma libre: forma 112">
                  <a:extLst>
                    <a:ext uri="{FF2B5EF4-FFF2-40B4-BE49-F238E27FC236}">
                      <a16:creationId xmlns:a16="http://schemas.microsoft.com/office/drawing/2014/main" id="{B67E7609-AAE1-4D0D-87E0-DF0280304D1F}"/>
                    </a:ext>
                  </a:extLst>
                </p:cNvPr>
                <p:cNvSpPr/>
                <p:nvPr/>
              </p:nvSpPr>
              <p:spPr>
                <a:xfrm>
                  <a:off x="8935411" y="2402457"/>
                  <a:ext cx="201312" cy="171277"/>
                </a:xfrm>
                <a:custGeom>
                  <a:avLst/>
                  <a:gdLst>
                    <a:gd name="connsiteX0" fmla="*/ 60286 w 201312"/>
                    <a:gd name="connsiteY0" fmla="*/ 171277 h 171277"/>
                    <a:gd name="connsiteX1" fmla="*/ 100621 w 201312"/>
                    <a:gd name="connsiteY1" fmla="*/ 69584 h 171277"/>
                    <a:gd name="connsiteX2" fmla="*/ 140955 w 201312"/>
                    <a:gd name="connsiteY2" fmla="*/ 171277 h 171277"/>
                    <a:gd name="connsiteX3" fmla="*/ 201313 w 201312"/>
                    <a:gd name="connsiteY3" fmla="*/ 171277 h 171277"/>
                    <a:gd name="connsiteX4" fmla="*/ 132802 w 201312"/>
                    <a:gd name="connsiteY4" fmla="*/ 0 h 171277"/>
                    <a:gd name="connsiteX5" fmla="*/ 68511 w 201312"/>
                    <a:gd name="connsiteY5" fmla="*/ 0 h 171277"/>
                    <a:gd name="connsiteX6" fmla="*/ 0 w 201312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277">
                      <a:moveTo>
                        <a:pt x="60286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14" name="Forma libre: forma 113">
                  <a:extLst>
                    <a:ext uri="{FF2B5EF4-FFF2-40B4-BE49-F238E27FC236}">
                      <a16:creationId xmlns:a16="http://schemas.microsoft.com/office/drawing/2014/main" id="{E9744FB8-3E8F-4BCB-ABB0-FBD52EA13603}"/>
                    </a:ext>
                  </a:extLst>
                </p:cNvPr>
                <p:cNvSpPr/>
                <p:nvPr/>
              </p:nvSpPr>
              <p:spPr>
                <a:xfrm>
                  <a:off x="9215819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731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4" y="171277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15" name="Forma libre: forma 114">
                  <a:extLst>
                    <a:ext uri="{FF2B5EF4-FFF2-40B4-BE49-F238E27FC236}">
                      <a16:creationId xmlns:a16="http://schemas.microsoft.com/office/drawing/2014/main" id="{C03079A7-B908-4128-ABC4-C0E1C58C1CAF}"/>
                    </a:ext>
                  </a:extLst>
                </p:cNvPr>
                <p:cNvSpPr/>
                <p:nvPr/>
              </p:nvSpPr>
              <p:spPr>
                <a:xfrm>
                  <a:off x="9496156" y="2402457"/>
                  <a:ext cx="201385" cy="171277"/>
                </a:xfrm>
                <a:custGeom>
                  <a:avLst/>
                  <a:gdLst>
                    <a:gd name="connsiteX0" fmla="*/ 60359 w 201385"/>
                    <a:gd name="connsiteY0" fmla="*/ 171277 h 171277"/>
                    <a:gd name="connsiteX1" fmla="*/ 100693 w 201385"/>
                    <a:gd name="connsiteY1" fmla="*/ 69584 h 171277"/>
                    <a:gd name="connsiteX2" fmla="*/ 141027 w 201385"/>
                    <a:gd name="connsiteY2" fmla="*/ 171277 h 171277"/>
                    <a:gd name="connsiteX3" fmla="*/ 201385 w 201385"/>
                    <a:gd name="connsiteY3" fmla="*/ 171277 h 171277"/>
                    <a:gd name="connsiteX4" fmla="*/ 132803 w 201385"/>
                    <a:gd name="connsiteY4" fmla="*/ 0 h 171277"/>
                    <a:gd name="connsiteX5" fmla="*/ 68583 w 201385"/>
                    <a:gd name="connsiteY5" fmla="*/ 0 h 171277"/>
                    <a:gd name="connsiteX6" fmla="*/ 0 w 201385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277">
                      <a:moveTo>
                        <a:pt x="60359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85" y="171277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116" name="Gráfico 1">
                  <a:extLst>
                    <a:ext uri="{FF2B5EF4-FFF2-40B4-BE49-F238E27FC236}">
                      <a16:creationId xmlns:a16="http://schemas.microsoft.com/office/drawing/2014/main" id="{2614A915-0144-49EF-96AD-2902CC9B4844}"/>
                    </a:ext>
                  </a:extLst>
                </p:cNvPr>
                <p:cNvGrpSpPr/>
                <p:nvPr/>
              </p:nvGrpSpPr>
              <p:grpSpPr>
                <a:xfrm>
                  <a:off x="9776565" y="2402457"/>
                  <a:ext cx="757624" cy="171277"/>
                  <a:chOff x="9776565" y="2402457"/>
                  <a:chExt cx="757624" cy="171277"/>
                </a:xfrm>
                <a:solidFill>
                  <a:srgbClr val="000000"/>
                </a:solidFill>
              </p:grpSpPr>
              <p:sp>
                <p:nvSpPr>
                  <p:cNvPr id="117" name="Forma libre: forma 116">
                    <a:extLst>
                      <a:ext uri="{FF2B5EF4-FFF2-40B4-BE49-F238E27FC236}">
                        <a16:creationId xmlns:a16="http://schemas.microsoft.com/office/drawing/2014/main" id="{834162E9-83D9-462E-AE82-E4C6C680CDF2}"/>
                      </a:ext>
                    </a:extLst>
                  </p:cNvPr>
                  <p:cNvSpPr/>
                  <p:nvPr/>
                </p:nvSpPr>
                <p:spPr>
                  <a:xfrm>
                    <a:off x="10332804" y="2402457"/>
                    <a:ext cx="201385" cy="171277"/>
                  </a:xfrm>
                  <a:custGeom>
                    <a:avLst/>
                    <a:gdLst>
                      <a:gd name="connsiteX0" fmla="*/ 141027 w 201385"/>
                      <a:gd name="connsiteY0" fmla="*/ 171277 h 171277"/>
                      <a:gd name="connsiteX1" fmla="*/ 100693 w 201385"/>
                      <a:gd name="connsiteY1" fmla="*/ 69584 h 171277"/>
                      <a:gd name="connsiteX2" fmla="*/ 60359 w 201385"/>
                      <a:gd name="connsiteY2" fmla="*/ 171277 h 171277"/>
                      <a:gd name="connsiteX3" fmla="*/ 0 w 201385"/>
                      <a:gd name="connsiteY3" fmla="*/ 171277 h 171277"/>
                      <a:gd name="connsiteX4" fmla="*/ 68583 w 201385"/>
                      <a:gd name="connsiteY4" fmla="*/ 0 h 171277"/>
                      <a:gd name="connsiteX5" fmla="*/ 132803 w 201385"/>
                      <a:gd name="connsiteY5" fmla="*/ 0 h 171277"/>
                      <a:gd name="connsiteX6" fmla="*/ 201385 w 201385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9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118" name="Forma libre: forma 117">
                    <a:extLst>
                      <a:ext uri="{FF2B5EF4-FFF2-40B4-BE49-F238E27FC236}">
                        <a16:creationId xmlns:a16="http://schemas.microsoft.com/office/drawing/2014/main" id="{560C4EA4-F200-4567-9A14-35B84F75CE16}"/>
                      </a:ext>
                    </a:extLst>
                  </p:cNvPr>
                  <p:cNvSpPr/>
                  <p:nvPr/>
                </p:nvSpPr>
                <p:spPr>
                  <a:xfrm>
                    <a:off x="10054685" y="2402457"/>
                    <a:ext cx="201312" cy="171277"/>
                  </a:xfrm>
                  <a:custGeom>
                    <a:avLst/>
                    <a:gdLst>
                      <a:gd name="connsiteX0" fmla="*/ 141026 w 201312"/>
                      <a:gd name="connsiteY0" fmla="*/ 171277 h 171277"/>
                      <a:gd name="connsiteX1" fmla="*/ 100692 w 201312"/>
                      <a:gd name="connsiteY1" fmla="*/ 69584 h 171277"/>
                      <a:gd name="connsiteX2" fmla="*/ 60358 w 201312"/>
                      <a:gd name="connsiteY2" fmla="*/ 171277 h 171277"/>
                      <a:gd name="connsiteX3" fmla="*/ 0 w 201312"/>
                      <a:gd name="connsiteY3" fmla="*/ 171277 h 171277"/>
                      <a:gd name="connsiteX4" fmla="*/ 68582 w 201312"/>
                      <a:gd name="connsiteY4" fmla="*/ 0 h 171277"/>
                      <a:gd name="connsiteX5" fmla="*/ 132802 w 201312"/>
                      <a:gd name="connsiteY5" fmla="*/ 0 h 171277"/>
                      <a:gd name="connsiteX6" fmla="*/ 201313 w 201312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2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119" name="Forma libre: forma 118">
                    <a:extLst>
                      <a:ext uri="{FF2B5EF4-FFF2-40B4-BE49-F238E27FC236}">
                        <a16:creationId xmlns:a16="http://schemas.microsoft.com/office/drawing/2014/main" id="{6ECF82B0-6F81-47FC-BEF2-975076360D32}"/>
                      </a:ext>
                    </a:extLst>
                  </p:cNvPr>
                  <p:cNvSpPr/>
                  <p:nvPr/>
                </p:nvSpPr>
                <p:spPr>
                  <a:xfrm>
                    <a:off x="9776565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2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2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120" name="Forma libre: forma 119">
                  <a:extLst>
                    <a:ext uri="{FF2B5EF4-FFF2-40B4-BE49-F238E27FC236}">
                      <a16:creationId xmlns:a16="http://schemas.microsoft.com/office/drawing/2014/main" id="{4EAFA1F9-456B-4CBC-BF3B-43BC38D06B43}"/>
                    </a:ext>
                  </a:extLst>
                </p:cNvPr>
                <p:cNvSpPr/>
                <p:nvPr/>
              </p:nvSpPr>
              <p:spPr>
                <a:xfrm>
                  <a:off x="10893621" y="2402457"/>
                  <a:ext cx="201313" cy="171277"/>
                </a:xfrm>
                <a:custGeom>
                  <a:avLst/>
                  <a:gdLst>
                    <a:gd name="connsiteX0" fmla="*/ 60359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9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21" name="Forma libre: forma 120">
                  <a:extLst>
                    <a:ext uri="{FF2B5EF4-FFF2-40B4-BE49-F238E27FC236}">
                      <a16:creationId xmlns:a16="http://schemas.microsoft.com/office/drawing/2014/main" id="{89A235C1-874E-41F6-AA5C-B09A93B65198}"/>
                    </a:ext>
                  </a:extLst>
                </p:cNvPr>
                <p:cNvSpPr/>
                <p:nvPr/>
              </p:nvSpPr>
              <p:spPr>
                <a:xfrm>
                  <a:off x="10613213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82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4" y="171277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22" name="Forma libre: forma 121">
                  <a:extLst>
                    <a:ext uri="{FF2B5EF4-FFF2-40B4-BE49-F238E27FC236}">
                      <a16:creationId xmlns:a16="http://schemas.microsoft.com/office/drawing/2014/main" id="{C39C5FED-177D-427F-9443-3F0E90B7F4A3}"/>
                    </a:ext>
                  </a:extLst>
                </p:cNvPr>
                <p:cNvSpPr/>
                <p:nvPr/>
              </p:nvSpPr>
              <p:spPr>
                <a:xfrm>
                  <a:off x="11174029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23" name="Forma libre: forma 122">
                  <a:extLst>
                    <a:ext uri="{FF2B5EF4-FFF2-40B4-BE49-F238E27FC236}">
                      <a16:creationId xmlns:a16="http://schemas.microsoft.com/office/drawing/2014/main" id="{9F2E5948-86BB-4916-9C01-CC17822CFAB3}"/>
                    </a:ext>
                  </a:extLst>
                </p:cNvPr>
                <p:cNvSpPr/>
                <p:nvPr/>
              </p:nvSpPr>
              <p:spPr>
                <a:xfrm>
                  <a:off x="11454438" y="2402457"/>
                  <a:ext cx="201313" cy="171277"/>
                </a:xfrm>
                <a:custGeom>
                  <a:avLst/>
                  <a:gdLst>
                    <a:gd name="connsiteX0" fmla="*/ 60286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6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4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24" name="Forma libre: forma 123">
                  <a:extLst>
                    <a:ext uri="{FF2B5EF4-FFF2-40B4-BE49-F238E27FC236}">
                      <a16:creationId xmlns:a16="http://schemas.microsoft.com/office/drawing/2014/main" id="{8651C41C-F3AF-433C-B734-314EE42DCB38}"/>
                    </a:ext>
                  </a:extLst>
                </p:cNvPr>
                <p:cNvSpPr/>
                <p:nvPr/>
              </p:nvSpPr>
              <p:spPr>
                <a:xfrm>
                  <a:off x="11734775" y="2402457"/>
                  <a:ext cx="201385" cy="171277"/>
                </a:xfrm>
                <a:custGeom>
                  <a:avLst/>
                  <a:gdLst>
                    <a:gd name="connsiteX0" fmla="*/ 60359 w 201385"/>
                    <a:gd name="connsiteY0" fmla="*/ 171277 h 171277"/>
                    <a:gd name="connsiteX1" fmla="*/ 100693 w 201385"/>
                    <a:gd name="connsiteY1" fmla="*/ 69584 h 171277"/>
                    <a:gd name="connsiteX2" fmla="*/ 141026 w 201385"/>
                    <a:gd name="connsiteY2" fmla="*/ 171277 h 171277"/>
                    <a:gd name="connsiteX3" fmla="*/ 201385 w 201385"/>
                    <a:gd name="connsiteY3" fmla="*/ 171277 h 171277"/>
                    <a:gd name="connsiteX4" fmla="*/ 132803 w 201385"/>
                    <a:gd name="connsiteY4" fmla="*/ 0 h 171277"/>
                    <a:gd name="connsiteX5" fmla="*/ 68582 w 201385"/>
                    <a:gd name="connsiteY5" fmla="*/ 0 h 171277"/>
                    <a:gd name="connsiteX6" fmla="*/ 0 w 201385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277">
                      <a:moveTo>
                        <a:pt x="60359" y="171277"/>
                      </a:moveTo>
                      <a:lnTo>
                        <a:pt x="100693" y="69584"/>
                      </a:lnTo>
                      <a:lnTo>
                        <a:pt x="141026" y="171277"/>
                      </a:lnTo>
                      <a:lnTo>
                        <a:pt x="201385" y="171277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125" name="Gráfico 1">
                  <a:extLst>
                    <a:ext uri="{FF2B5EF4-FFF2-40B4-BE49-F238E27FC236}">
                      <a16:creationId xmlns:a16="http://schemas.microsoft.com/office/drawing/2014/main" id="{2614A915-0144-49EF-96AD-2902CC9B4844}"/>
                    </a:ext>
                  </a:extLst>
                </p:cNvPr>
                <p:cNvGrpSpPr/>
                <p:nvPr/>
              </p:nvGrpSpPr>
              <p:grpSpPr>
                <a:xfrm>
                  <a:off x="12015183" y="2402457"/>
                  <a:ext cx="757625" cy="171277"/>
                  <a:chOff x="12015183" y="2402457"/>
                  <a:chExt cx="757625" cy="171277"/>
                </a:xfrm>
                <a:solidFill>
                  <a:srgbClr val="000000"/>
                </a:solidFill>
              </p:grpSpPr>
              <p:sp>
                <p:nvSpPr>
                  <p:cNvPr id="126" name="Forma libre: forma 125">
                    <a:extLst>
                      <a:ext uri="{FF2B5EF4-FFF2-40B4-BE49-F238E27FC236}">
                        <a16:creationId xmlns:a16="http://schemas.microsoft.com/office/drawing/2014/main" id="{3A01B2CE-CA5D-4582-8E30-1A869C3E784B}"/>
                      </a:ext>
                    </a:extLst>
                  </p:cNvPr>
                  <p:cNvSpPr/>
                  <p:nvPr/>
                </p:nvSpPr>
                <p:spPr>
                  <a:xfrm>
                    <a:off x="12571423" y="2402457"/>
                    <a:ext cx="201385" cy="171277"/>
                  </a:xfrm>
                  <a:custGeom>
                    <a:avLst/>
                    <a:gdLst>
                      <a:gd name="connsiteX0" fmla="*/ 141026 w 201385"/>
                      <a:gd name="connsiteY0" fmla="*/ 171277 h 171277"/>
                      <a:gd name="connsiteX1" fmla="*/ 100693 w 201385"/>
                      <a:gd name="connsiteY1" fmla="*/ 69584 h 171277"/>
                      <a:gd name="connsiteX2" fmla="*/ 60359 w 201385"/>
                      <a:gd name="connsiteY2" fmla="*/ 171277 h 171277"/>
                      <a:gd name="connsiteX3" fmla="*/ 0 w 201385"/>
                      <a:gd name="connsiteY3" fmla="*/ 171277 h 171277"/>
                      <a:gd name="connsiteX4" fmla="*/ 68583 w 201385"/>
                      <a:gd name="connsiteY4" fmla="*/ 0 h 171277"/>
                      <a:gd name="connsiteX5" fmla="*/ 132803 w 201385"/>
                      <a:gd name="connsiteY5" fmla="*/ 0 h 171277"/>
                      <a:gd name="connsiteX6" fmla="*/ 201385 w 201385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277">
                        <a:moveTo>
                          <a:pt x="141026" y="171277"/>
                        </a:moveTo>
                        <a:lnTo>
                          <a:pt x="100693" y="69584"/>
                        </a:lnTo>
                        <a:lnTo>
                          <a:pt x="60359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127" name="Forma libre: forma 126">
                    <a:extLst>
                      <a:ext uri="{FF2B5EF4-FFF2-40B4-BE49-F238E27FC236}">
                        <a16:creationId xmlns:a16="http://schemas.microsoft.com/office/drawing/2014/main" id="{20DC9014-FE96-4161-9BAE-9B916C250B91}"/>
                      </a:ext>
                    </a:extLst>
                  </p:cNvPr>
                  <p:cNvSpPr/>
                  <p:nvPr/>
                </p:nvSpPr>
                <p:spPr>
                  <a:xfrm>
                    <a:off x="12293303" y="2402457"/>
                    <a:ext cx="201385" cy="171277"/>
                  </a:xfrm>
                  <a:custGeom>
                    <a:avLst/>
                    <a:gdLst>
                      <a:gd name="connsiteX0" fmla="*/ 141027 w 201385"/>
                      <a:gd name="connsiteY0" fmla="*/ 171277 h 171277"/>
                      <a:gd name="connsiteX1" fmla="*/ 100693 w 201385"/>
                      <a:gd name="connsiteY1" fmla="*/ 69584 h 171277"/>
                      <a:gd name="connsiteX2" fmla="*/ 60359 w 201385"/>
                      <a:gd name="connsiteY2" fmla="*/ 171277 h 171277"/>
                      <a:gd name="connsiteX3" fmla="*/ 0 w 201385"/>
                      <a:gd name="connsiteY3" fmla="*/ 171277 h 171277"/>
                      <a:gd name="connsiteX4" fmla="*/ 68583 w 201385"/>
                      <a:gd name="connsiteY4" fmla="*/ 0 h 171277"/>
                      <a:gd name="connsiteX5" fmla="*/ 132803 w 201385"/>
                      <a:gd name="connsiteY5" fmla="*/ 0 h 171277"/>
                      <a:gd name="connsiteX6" fmla="*/ 201385 w 201385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9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128" name="Forma libre: forma 127">
                    <a:extLst>
                      <a:ext uri="{FF2B5EF4-FFF2-40B4-BE49-F238E27FC236}">
                        <a16:creationId xmlns:a16="http://schemas.microsoft.com/office/drawing/2014/main" id="{4962B118-3F65-4259-8532-D8D7A6CF2A91}"/>
                      </a:ext>
                    </a:extLst>
                  </p:cNvPr>
                  <p:cNvSpPr/>
                  <p:nvPr/>
                </p:nvSpPr>
                <p:spPr>
                  <a:xfrm>
                    <a:off x="12015183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9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3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9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</p:grpSp>
        </p:grpSp>
        <p:grpSp>
          <p:nvGrpSpPr>
            <p:cNvPr id="240" name="Gráfico 1">
              <a:extLst>
                <a:ext uri="{FF2B5EF4-FFF2-40B4-BE49-F238E27FC236}">
                  <a16:creationId xmlns:a16="http://schemas.microsoft.com/office/drawing/2014/main" id="{B40435A4-CD56-4D4B-AD41-CD10999E8A76}"/>
                </a:ext>
              </a:extLst>
            </p:cNvPr>
            <p:cNvGrpSpPr/>
            <p:nvPr/>
          </p:nvGrpSpPr>
          <p:grpSpPr>
            <a:xfrm>
              <a:off x="-1" y="4885653"/>
              <a:ext cx="12192001" cy="450588"/>
              <a:chOff x="-579880" y="2081214"/>
              <a:chExt cx="13351759" cy="493450"/>
            </a:xfrm>
          </p:grpSpPr>
          <p:grpSp>
            <p:nvGrpSpPr>
              <p:cNvPr id="241" name="Gráfico 1">
                <a:extLst>
                  <a:ext uri="{FF2B5EF4-FFF2-40B4-BE49-F238E27FC236}">
                    <a16:creationId xmlns:a16="http://schemas.microsoft.com/office/drawing/2014/main" id="{69889AF2-C165-4BFC-B280-DAB5A8375356}"/>
                  </a:ext>
                </a:extLst>
              </p:cNvPr>
              <p:cNvGrpSpPr/>
              <p:nvPr/>
            </p:nvGrpSpPr>
            <p:grpSpPr>
              <a:xfrm>
                <a:off x="-579880" y="2081214"/>
                <a:ext cx="13352688" cy="171348"/>
                <a:chOff x="-579880" y="2081214"/>
                <a:chExt cx="13352688" cy="171348"/>
              </a:xfrm>
              <a:solidFill>
                <a:srgbClr val="000000"/>
              </a:solidFill>
            </p:grpSpPr>
            <p:sp>
              <p:nvSpPr>
                <p:cNvPr id="297" name="Forma libre: forma 296">
                  <a:extLst>
                    <a:ext uri="{FF2B5EF4-FFF2-40B4-BE49-F238E27FC236}">
                      <a16:creationId xmlns:a16="http://schemas.microsoft.com/office/drawing/2014/main" id="{F2C87573-5B83-4FFF-9D97-521595204AD2}"/>
                    </a:ext>
                  </a:extLst>
                </p:cNvPr>
                <p:cNvSpPr/>
                <p:nvPr/>
              </p:nvSpPr>
              <p:spPr>
                <a:xfrm>
                  <a:off x="-299471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98" name="Forma libre: forma 297">
                  <a:extLst>
                    <a:ext uri="{FF2B5EF4-FFF2-40B4-BE49-F238E27FC236}">
                      <a16:creationId xmlns:a16="http://schemas.microsoft.com/office/drawing/2014/main" id="{255B215F-10AA-4530-BF14-609C9308E099}"/>
                    </a:ext>
                  </a:extLst>
                </p:cNvPr>
                <p:cNvSpPr/>
                <p:nvPr/>
              </p:nvSpPr>
              <p:spPr>
                <a:xfrm>
                  <a:off x="-579880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7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99" name="Forma libre: forma 298">
                  <a:extLst>
                    <a:ext uri="{FF2B5EF4-FFF2-40B4-BE49-F238E27FC236}">
                      <a16:creationId xmlns:a16="http://schemas.microsoft.com/office/drawing/2014/main" id="{8917833B-9D41-45C3-AC57-B7224E964403}"/>
                    </a:ext>
                  </a:extLst>
                </p:cNvPr>
                <p:cNvSpPr/>
                <p:nvPr/>
              </p:nvSpPr>
              <p:spPr>
                <a:xfrm>
                  <a:off x="-19063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731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3" y="171349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0" name="Forma libre: forma 299">
                  <a:extLst>
                    <a:ext uri="{FF2B5EF4-FFF2-40B4-BE49-F238E27FC236}">
                      <a16:creationId xmlns:a16="http://schemas.microsoft.com/office/drawing/2014/main" id="{BF547DD5-513F-4B63-9E3C-50DB53353F67}"/>
                    </a:ext>
                  </a:extLst>
                </p:cNvPr>
                <p:cNvSpPr/>
                <p:nvPr/>
              </p:nvSpPr>
              <p:spPr>
                <a:xfrm>
                  <a:off x="261273" y="2081214"/>
                  <a:ext cx="201384" cy="171348"/>
                </a:xfrm>
                <a:custGeom>
                  <a:avLst/>
                  <a:gdLst>
                    <a:gd name="connsiteX0" fmla="*/ 60358 w 201384"/>
                    <a:gd name="connsiteY0" fmla="*/ 171349 h 171348"/>
                    <a:gd name="connsiteX1" fmla="*/ 100692 w 201384"/>
                    <a:gd name="connsiteY1" fmla="*/ 69584 h 171348"/>
                    <a:gd name="connsiteX2" fmla="*/ 141027 w 201384"/>
                    <a:gd name="connsiteY2" fmla="*/ 171349 h 171348"/>
                    <a:gd name="connsiteX3" fmla="*/ 201385 w 201384"/>
                    <a:gd name="connsiteY3" fmla="*/ 171349 h 171348"/>
                    <a:gd name="connsiteX4" fmla="*/ 132802 w 201384"/>
                    <a:gd name="connsiteY4" fmla="*/ 0 h 171348"/>
                    <a:gd name="connsiteX5" fmla="*/ 68582 w 201384"/>
                    <a:gd name="connsiteY5" fmla="*/ 0 h 171348"/>
                    <a:gd name="connsiteX6" fmla="*/ 0 w 201384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7" y="171349"/>
                      </a:lnTo>
                      <a:lnTo>
                        <a:pt x="201385" y="171349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1" name="Forma libre: forma 300">
                  <a:extLst>
                    <a:ext uri="{FF2B5EF4-FFF2-40B4-BE49-F238E27FC236}">
                      <a16:creationId xmlns:a16="http://schemas.microsoft.com/office/drawing/2014/main" id="{A77B13AD-0B0D-4D9F-8F8B-8DA6D4F28EA9}"/>
                    </a:ext>
                  </a:extLst>
                </p:cNvPr>
                <p:cNvSpPr/>
                <p:nvPr/>
              </p:nvSpPr>
              <p:spPr>
                <a:xfrm>
                  <a:off x="541682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7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302" name="Gráfico 1">
                  <a:extLst>
                    <a:ext uri="{FF2B5EF4-FFF2-40B4-BE49-F238E27FC236}">
                      <a16:creationId xmlns:a16="http://schemas.microsoft.com/office/drawing/2014/main" id="{F45C2A4F-103D-4865-B0AC-9FA4672B060C}"/>
                    </a:ext>
                  </a:extLst>
                </p:cNvPr>
                <p:cNvGrpSpPr/>
                <p:nvPr/>
              </p:nvGrpSpPr>
              <p:grpSpPr>
                <a:xfrm>
                  <a:off x="822090" y="2081214"/>
                  <a:ext cx="757553" cy="171348"/>
                  <a:chOff x="822090" y="2081214"/>
                  <a:chExt cx="757553" cy="171348"/>
                </a:xfrm>
                <a:solidFill>
                  <a:srgbClr val="000000"/>
                </a:solidFill>
              </p:grpSpPr>
              <p:sp>
                <p:nvSpPr>
                  <p:cNvPr id="348" name="Forma libre: forma 347">
                    <a:extLst>
                      <a:ext uri="{FF2B5EF4-FFF2-40B4-BE49-F238E27FC236}">
                        <a16:creationId xmlns:a16="http://schemas.microsoft.com/office/drawing/2014/main" id="{5307B162-EA80-499F-8C08-FF7A72ADACD5}"/>
                      </a:ext>
                    </a:extLst>
                  </p:cNvPr>
                  <p:cNvSpPr/>
                  <p:nvPr/>
                </p:nvSpPr>
                <p:spPr>
                  <a:xfrm>
                    <a:off x="1378330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2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49" name="Forma libre: forma 348">
                    <a:extLst>
                      <a:ext uri="{FF2B5EF4-FFF2-40B4-BE49-F238E27FC236}">
                        <a16:creationId xmlns:a16="http://schemas.microsoft.com/office/drawing/2014/main" id="{84D40C8B-B737-414D-AD59-9777E15F32C0}"/>
                      </a:ext>
                    </a:extLst>
                  </p:cNvPr>
                  <p:cNvSpPr/>
                  <p:nvPr/>
                </p:nvSpPr>
                <p:spPr>
                  <a:xfrm>
                    <a:off x="1100210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50" name="Forma libre: forma 349">
                    <a:extLst>
                      <a:ext uri="{FF2B5EF4-FFF2-40B4-BE49-F238E27FC236}">
                        <a16:creationId xmlns:a16="http://schemas.microsoft.com/office/drawing/2014/main" id="{D057D9D5-C19E-4825-A852-6134021D1F10}"/>
                      </a:ext>
                    </a:extLst>
                  </p:cNvPr>
                  <p:cNvSpPr/>
                  <p:nvPr/>
                </p:nvSpPr>
                <p:spPr>
                  <a:xfrm>
                    <a:off x="822090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21 w 201313"/>
                      <a:gd name="connsiteY1" fmla="*/ 69584 h 171348"/>
                      <a:gd name="connsiteX2" fmla="*/ 60287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21" y="69584"/>
                        </a:lnTo>
                        <a:lnTo>
                          <a:pt x="60287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303" name="Forma libre: forma 302">
                  <a:extLst>
                    <a:ext uri="{FF2B5EF4-FFF2-40B4-BE49-F238E27FC236}">
                      <a16:creationId xmlns:a16="http://schemas.microsoft.com/office/drawing/2014/main" id="{7FA33BFD-F443-4AA7-A7FB-530B8EB17C5F}"/>
                    </a:ext>
                  </a:extLst>
                </p:cNvPr>
                <p:cNvSpPr/>
                <p:nvPr/>
              </p:nvSpPr>
              <p:spPr>
                <a:xfrm>
                  <a:off x="1939147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4" name="Forma libre: forma 303">
                  <a:extLst>
                    <a:ext uri="{FF2B5EF4-FFF2-40B4-BE49-F238E27FC236}">
                      <a16:creationId xmlns:a16="http://schemas.microsoft.com/office/drawing/2014/main" id="{A37ED1BF-D573-4D8E-873A-95456F7F3A1E}"/>
                    </a:ext>
                  </a:extLst>
                </p:cNvPr>
                <p:cNvSpPr/>
                <p:nvPr/>
              </p:nvSpPr>
              <p:spPr>
                <a:xfrm>
                  <a:off x="1658738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7" y="171349"/>
                      </a:lnTo>
                      <a:lnTo>
                        <a:pt x="201313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5" name="Forma libre: forma 304">
                  <a:extLst>
                    <a:ext uri="{FF2B5EF4-FFF2-40B4-BE49-F238E27FC236}">
                      <a16:creationId xmlns:a16="http://schemas.microsoft.com/office/drawing/2014/main" id="{7276D834-5B55-4FE3-80FC-0A6F3D508FDD}"/>
                    </a:ext>
                  </a:extLst>
                </p:cNvPr>
                <p:cNvSpPr/>
                <p:nvPr/>
              </p:nvSpPr>
              <p:spPr>
                <a:xfrm>
                  <a:off x="2219555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6" name="Forma libre: forma 305">
                  <a:extLst>
                    <a:ext uri="{FF2B5EF4-FFF2-40B4-BE49-F238E27FC236}">
                      <a16:creationId xmlns:a16="http://schemas.microsoft.com/office/drawing/2014/main" id="{79489899-ED2A-48B7-AE0B-CBCD786B9D0E}"/>
                    </a:ext>
                  </a:extLst>
                </p:cNvPr>
                <p:cNvSpPr/>
                <p:nvPr/>
              </p:nvSpPr>
              <p:spPr>
                <a:xfrm>
                  <a:off x="2499892" y="2081214"/>
                  <a:ext cx="201384" cy="171348"/>
                </a:xfrm>
                <a:custGeom>
                  <a:avLst/>
                  <a:gdLst>
                    <a:gd name="connsiteX0" fmla="*/ 60358 w 201384"/>
                    <a:gd name="connsiteY0" fmla="*/ 171349 h 171348"/>
                    <a:gd name="connsiteX1" fmla="*/ 100693 w 201384"/>
                    <a:gd name="connsiteY1" fmla="*/ 69584 h 171348"/>
                    <a:gd name="connsiteX2" fmla="*/ 141027 w 201384"/>
                    <a:gd name="connsiteY2" fmla="*/ 171349 h 171348"/>
                    <a:gd name="connsiteX3" fmla="*/ 201385 w 201384"/>
                    <a:gd name="connsiteY3" fmla="*/ 171349 h 171348"/>
                    <a:gd name="connsiteX4" fmla="*/ 132803 w 201384"/>
                    <a:gd name="connsiteY4" fmla="*/ 0 h 171348"/>
                    <a:gd name="connsiteX5" fmla="*/ 68582 w 201384"/>
                    <a:gd name="connsiteY5" fmla="*/ 0 h 171348"/>
                    <a:gd name="connsiteX6" fmla="*/ 0 w 201384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348">
                      <a:moveTo>
                        <a:pt x="60358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85" y="171349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07" name="Forma libre: forma 306">
                  <a:extLst>
                    <a:ext uri="{FF2B5EF4-FFF2-40B4-BE49-F238E27FC236}">
                      <a16:creationId xmlns:a16="http://schemas.microsoft.com/office/drawing/2014/main" id="{8BCE36CF-2378-43DE-8403-1BD635846A2C}"/>
                    </a:ext>
                  </a:extLst>
                </p:cNvPr>
                <p:cNvSpPr/>
                <p:nvPr/>
              </p:nvSpPr>
              <p:spPr>
                <a:xfrm>
                  <a:off x="2780300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83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308" name="Gráfico 1">
                  <a:extLst>
                    <a:ext uri="{FF2B5EF4-FFF2-40B4-BE49-F238E27FC236}">
                      <a16:creationId xmlns:a16="http://schemas.microsoft.com/office/drawing/2014/main" id="{56991006-5F81-4D81-AAFD-6314BBDE6C80}"/>
                    </a:ext>
                  </a:extLst>
                </p:cNvPr>
                <p:cNvGrpSpPr/>
                <p:nvPr/>
              </p:nvGrpSpPr>
              <p:grpSpPr>
                <a:xfrm>
                  <a:off x="3060709" y="2081214"/>
                  <a:ext cx="757553" cy="171348"/>
                  <a:chOff x="3060709" y="2081214"/>
                  <a:chExt cx="757553" cy="171348"/>
                </a:xfrm>
                <a:solidFill>
                  <a:srgbClr val="000000"/>
                </a:solidFill>
              </p:grpSpPr>
              <p:sp>
                <p:nvSpPr>
                  <p:cNvPr id="345" name="Forma libre: forma 344">
                    <a:extLst>
                      <a:ext uri="{FF2B5EF4-FFF2-40B4-BE49-F238E27FC236}">
                        <a16:creationId xmlns:a16="http://schemas.microsoft.com/office/drawing/2014/main" id="{B8489D11-BB6B-44F7-BF78-7BD9FEAC8BBD}"/>
                      </a:ext>
                    </a:extLst>
                  </p:cNvPr>
                  <p:cNvSpPr/>
                  <p:nvPr/>
                </p:nvSpPr>
                <p:spPr>
                  <a:xfrm>
                    <a:off x="3616948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3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46" name="Forma libre: forma 345">
                    <a:extLst>
                      <a:ext uri="{FF2B5EF4-FFF2-40B4-BE49-F238E27FC236}">
                        <a16:creationId xmlns:a16="http://schemas.microsoft.com/office/drawing/2014/main" id="{12B42E8A-43C8-42EE-882D-8A4E4240FA30}"/>
                      </a:ext>
                    </a:extLst>
                  </p:cNvPr>
                  <p:cNvSpPr/>
                  <p:nvPr/>
                </p:nvSpPr>
                <p:spPr>
                  <a:xfrm>
                    <a:off x="3338829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47" name="Forma libre: forma 346">
                    <a:extLst>
                      <a:ext uri="{FF2B5EF4-FFF2-40B4-BE49-F238E27FC236}">
                        <a16:creationId xmlns:a16="http://schemas.microsoft.com/office/drawing/2014/main" id="{2D0708C9-03A1-425E-AFC7-03CE7AEBA2FE}"/>
                      </a:ext>
                    </a:extLst>
                  </p:cNvPr>
                  <p:cNvSpPr/>
                  <p:nvPr/>
                </p:nvSpPr>
                <p:spPr>
                  <a:xfrm>
                    <a:off x="3060709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21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21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309" name="Forma libre: forma 308">
                  <a:extLst>
                    <a:ext uri="{FF2B5EF4-FFF2-40B4-BE49-F238E27FC236}">
                      <a16:creationId xmlns:a16="http://schemas.microsoft.com/office/drawing/2014/main" id="{3A6C653E-096E-456D-877E-4EB83E186BB1}"/>
                    </a:ext>
                  </a:extLst>
                </p:cNvPr>
                <p:cNvSpPr/>
                <p:nvPr/>
              </p:nvSpPr>
              <p:spPr>
                <a:xfrm>
                  <a:off x="4177765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3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0" name="Forma libre: forma 309">
                  <a:extLst>
                    <a:ext uri="{FF2B5EF4-FFF2-40B4-BE49-F238E27FC236}">
                      <a16:creationId xmlns:a16="http://schemas.microsoft.com/office/drawing/2014/main" id="{DD5D603C-8D6F-488F-AB64-34D1FB344694}"/>
                    </a:ext>
                  </a:extLst>
                </p:cNvPr>
                <p:cNvSpPr/>
                <p:nvPr/>
              </p:nvSpPr>
              <p:spPr>
                <a:xfrm>
                  <a:off x="3897357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1" name="Forma libre: forma 310">
                  <a:extLst>
                    <a:ext uri="{FF2B5EF4-FFF2-40B4-BE49-F238E27FC236}">
                      <a16:creationId xmlns:a16="http://schemas.microsoft.com/office/drawing/2014/main" id="{0BC11400-5963-48FE-B082-96710F5521B8}"/>
                    </a:ext>
                  </a:extLst>
                </p:cNvPr>
                <p:cNvSpPr/>
                <p:nvPr/>
              </p:nvSpPr>
              <p:spPr>
                <a:xfrm>
                  <a:off x="4458174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2" name="Forma libre: forma 311">
                  <a:extLst>
                    <a:ext uri="{FF2B5EF4-FFF2-40B4-BE49-F238E27FC236}">
                      <a16:creationId xmlns:a16="http://schemas.microsoft.com/office/drawing/2014/main" id="{C4D6B7F0-7CE6-47B6-A7B5-C4762F2FEB5A}"/>
                    </a:ext>
                  </a:extLst>
                </p:cNvPr>
                <p:cNvSpPr/>
                <p:nvPr/>
              </p:nvSpPr>
              <p:spPr>
                <a:xfrm>
                  <a:off x="4738511" y="2081214"/>
                  <a:ext cx="201385" cy="171348"/>
                </a:xfrm>
                <a:custGeom>
                  <a:avLst/>
                  <a:gdLst>
                    <a:gd name="connsiteX0" fmla="*/ 60358 w 201385"/>
                    <a:gd name="connsiteY0" fmla="*/ 171349 h 171348"/>
                    <a:gd name="connsiteX1" fmla="*/ 100693 w 201385"/>
                    <a:gd name="connsiteY1" fmla="*/ 69584 h 171348"/>
                    <a:gd name="connsiteX2" fmla="*/ 141027 w 201385"/>
                    <a:gd name="connsiteY2" fmla="*/ 171349 h 171348"/>
                    <a:gd name="connsiteX3" fmla="*/ 201385 w 201385"/>
                    <a:gd name="connsiteY3" fmla="*/ 171349 h 171348"/>
                    <a:gd name="connsiteX4" fmla="*/ 132803 w 201385"/>
                    <a:gd name="connsiteY4" fmla="*/ 0 h 171348"/>
                    <a:gd name="connsiteX5" fmla="*/ 68583 w 201385"/>
                    <a:gd name="connsiteY5" fmla="*/ 0 h 171348"/>
                    <a:gd name="connsiteX6" fmla="*/ 0 w 201385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348">
                      <a:moveTo>
                        <a:pt x="60358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85" y="171349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3" name="Forma libre: forma 312">
                  <a:extLst>
                    <a:ext uri="{FF2B5EF4-FFF2-40B4-BE49-F238E27FC236}">
                      <a16:creationId xmlns:a16="http://schemas.microsoft.com/office/drawing/2014/main" id="{0098E34D-78A8-42CC-A22C-035AEDD44208}"/>
                    </a:ext>
                  </a:extLst>
                </p:cNvPr>
                <p:cNvSpPr/>
                <p:nvPr/>
              </p:nvSpPr>
              <p:spPr>
                <a:xfrm>
                  <a:off x="5018919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82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3" y="171349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314" name="Gráfico 1">
                  <a:extLst>
                    <a:ext uri="{FF2B5EF4-FFF2-40B4-BE49-F238E27FC236}">
                      <a16:creationId xmlns:a16="http://schemas.microsoft.com/office/drawing/2014/main" id="{D5A8B038-183F-4FA3-8381-ABA28D056628}"/>
                    </a:ext>
                  </a:extLst>
                </p:cNvPr>
                <p:cNvGrpSpPr/>
                <p:nvPr/>
              </p:nvGrpSpPr>
              <p:grpSpPr>
                <a:xfrm>
                  <a:off x="5299327" y="2081214"/>
                  <a:ext cx="757553" cy="171348"/>
                  <a:chOff x="5299327" y="2081214"/>
                  <a:chExt cx="757553" cy="171348"/>
                </a:xfrm>
                <a:solidFill>
                  <a:srgbClr val="000000"/>
                </a:solidFill>
              </p:grpSpPr>
              <p:sp>
                <p:nvSpPr>
                  <p:cNvPr id="342" name="Forma libre: forma 341">
                    <a:extLst>
                      <a:ext uri="{FF2B5EF4-FFF2-40B4-BE49-F238E27FC236}">
                        <a16:creationId xmlns:a16="http://schemas.microsoft.com/office/drawing/2014/main" id="{CDB715C7-873F-4AF5-A7E3-1D8F027705DB}"/>
                      </a:ext>
                    </a:extLst>
                  </p:cNvPr>
                  <p:cNvSpPr/>
                  <p:nvPr/>
                </p:nvSpPr>
                <p:spPr>
                  <a:xfrm>
                    <a:off x="5855567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2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3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43" name="Forma libre: forma 342">
                    <a:extLst>
                      <a:ext uri="{FF2B5EF4-FFF2-40B4-BE49-F238E27FC236}">
                        <a16:creationId xmlns:a16="http://schemas.microsoft.com/office/drawing/2014/main" id="{A13D8680-CFBD-4E69-9AE7-6705CDAA214C}"/>
                      </a:ext>
                    </a:extLst>
                  </p:cNvPr>
                  <p:cNvSpPr/>
                  <p:nvPr/>
                </p:nvSpPr>
                <p:spPr>
                  <a:xfrm>
                    <a:off x="5577447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3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44" name="Forma libre: forma 343">
                    <a:extLst>
                      <a:ext uri="{FF2B5EF4-FFF2-40B4-BE49-F238E27FC236}">
                        <a16:creationId xmlns:a16="http://schemas.microsoft.com/office/drawing/2014/main" id="{13B71BE9-1836-4232-85AE-C9D287F1C47F}"/>
                      </a:ext>
                    </a:extLst>
                  </p:cNvPr>
                  <p:cNvSpPr/>
                  <p:nvPr/>
                </p:nvSpPr>
                <p:spPr>
                  <a:xfrm>
                    <a:off x="5299327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315" name="Forma libre: forma 314">
                  <a:extLst>
                    <a:ext uri="{FF2B5EF4-FFF2-40B4-BE49-F238E27FC236}">
                      <a16:creationId xmlns:a16="http://schemas.microsoft.com/office/drawing/2014/main" id="{47B2BA74-9777-4959-BA5D-59A9A418591F}"/>
                    </a:ext>
                  </a:extLst>
                </p:cNvPr>
                <p:cNvSpPr/>
                <p:nvPr/>
              </p:nvSpPr>
              <p:spPr>
                <a:xfrm>
                  <a:off x="6416384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6" name="Forma libre: forma 315">
                  <a:extLst>
                    <a:ext uri="{FF2B5EF4-FFF2-40B4-BE49-F238E27FC236}">
                      <a16:creationId xmlns:a16="http://schemas.microsoft.com/office/drawing/2014/main" id="{A47901AF-FC21-4B06-AA8E-C3538AE7AEEA}"/>
                    </a:ext>
                  </a:extLst>
                </p:cNvPr>
                <p:cNvSpPr/>
                <p:nvPr/>
              </p:nvSpPr>
              <p:spPr>
                <a:xfrm>
                  <a:off x="6135976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7" name="Forma libre: forma 316">
                  <a:extLst>
                    <a:ext uri="{FF2B5EF4-FFF2-40B4-BE49-F238E27FC236}">
                      <a16:creationId xmlns:a16="http://schemas.microsoft.com/office/drawing/2014/main" id="{62F86BAB-F26A-4892-BD72-54D998E845D8}"/>
                    </a:ext>
                  </a:extLst>
                </p:cNvPr>
                <p:cNvSpPr/>
                <p:nvPr/>
              </p:nvSpPr>
              <p:spPr>
                <a:xfrm>
                  <a:off x="6696792" y="2081214"/>
                  <a:ext cx="201313" cy="171348"/>
                </a:xfrm>
                <a:custGeom>
                  <a:avLst/>
                  <a:gdLst>
                    <a:gd name="connsiteX0" fmla="*/ 60286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6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4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8" name="Forma libre: forma 317">
                  <a:extLst>
                    <a:ext uri="{FF2B5EF4-FFF2-40B4-BE49-F238E27FC236}">
                      <a16:creationId xmlns:a16="http://schemas.microsoft.com/office/drawing/2014/main" id="{987E13F1-D7B5-49E6-984B-A98DC6FB0BC6}"/>
                    </a:ext>
                  </a:extLst>
                </p:cNvPr>
                <p:cNvSpPr/>
                <p:nvPr/>
              </p:nvSpPr>
              <p:spPr>
                <a:xfrm>
                  <a:off x="6977201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6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731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6" y="171349"/>
                      </a:lnTo>
                      <a:lnTo>
                        <a:pt x="201314" y="171349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19" name="Forma libre: forma 318">
                  <a:extLst>
                    <a:ext uri="{FF2B5EF4-FFF2-40B4-BE49-F238E27FC236}">
                      <a16:creationId xmlns:a16="http://schemas.microsoft.com/office/drawing/2014/main" id="{A0E20B60-7B57-45B8-8086-4E7423FE9F64}"/>
                    </a:ext>
                  </a:extLst>
                </p:cNvPr>
                <p:cNvSpPr/>
                <p:nvPr/>
              </p:nvSpPr>
              <p:spPr>
                <a:xfrm>
                  <a:off x="7257538" y="2081214"/>
                  <a:ext cx="201312" cy="171348"/>
                </a:xfrm>
                <a:custGeom>
                  <a:avLst/>
                  <a:gdLst>
                    <a:gd name="connsiteX0" fmla="*/ 60358 w 201312"/>
                    <a:gd name="connsiteY0" fmla="*/ 171349 h 171348"/>
                    <a:gd name="connsiteX1" fmla="*/ 100692 w 201312"/>
                    <a:gd name="connsiteY1" fmla="*/ 69584 h 171348"/>
                    <a:gd name="connsiteX2" fmla="*/ 141026 w 201312"/>
                    <a:gd name="connsiteY2" fmla="*/ 171349 h 171348"/>
                    <a:gd name="connsiteX3" fmla="*/ 201313 w 201312"/>
                    <a:gd name="connsiteY3" fmla="*/ 171349 h 171348"/>
                    <a:gd name="connsiteX4" fmla="*/ 132802 w 201312"/>
                    <a:gd name="connsiteY4" fmla="*/ 0 h 171348"/>
                    <a:gd name="connsiteX5" fmla="*/ 68582 w 201312"/>
                    <a:gd name="connsiteY5" fmla="*/ 0 h 171348"/>
                    <a:gd name="connsiteX6" fmla="*/ 0 w 201312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320" name="Gráfico 1">
                  <a:extLst>
                    <a:ext uri="{FF2B5EF4-FFF2-40B4-BE49-F238E27FC236}">
                      <a16:creationId xmlns:a16="http://schemas.microsoft.com/office/drawing/2014/main" id="{0A95584A-ED82-4D0D-9B54-C27F17EFFB65}"/>
                    </a:ext>
                  </a:extLst>
                </p:cNvPr>
                <p:cNvGrpSpPr/>
                <p:nvPr/>
              </p:nvGrpSpPr>
              <p:grpSpPr>
                <a:xfrm>
                  <a:off x="7537946" y="2081214"/>
                  <a:ext cx="757624" cy="171348"/>
                  <a:chOff x="7537946" y="2081214"/>
                  <a:chExt cx="757624" cy="171348"/>
                </a:xfrm>
                <a:solidFill>
                  <a:srgbClr val="000000"/>
                </a:solidFill>
              </p:grpSpPr>
              <p:sp>
                <p:nvSpPr>
                  <p:cNvPr id="339" name="Forma libre: forma 338">
                    <a:extLst>
                      <a:ext uri="{FF2B5EF4-FFF2-40B4-BE49-F238E27FC236}">
                        <a16:creationId xmlns:a16="http://schemas.microsoft.com/office/drawing/2014/main" id="{511247F6-C7E9-434D-B344-2471EC75EFF2}"/>
                      </a:ext>
                    </a:extLst>
                  </p:cNvPr>
                  <p:cNvSpPr/>
                  <p:nvPr/>
                </p:nvSpPr>
                <p:spPr>
                  <a:xfrm>
                    <a:off x="8094186" y="2081214"/>
                    <a:ext cx="201384" cy="171348"/>
                  </a:xfrm>
                  <a:custGeom>
                    <a:avLst/>
                    <a:gdLst>
                      <a:gd name="connsiteX0" fmla="*/ 141026 w 201384"/>
                      <a:gd name="connsiteY0" fmla="*/ 171349 h 171348"/>
                      <a:gd name="connsiteX1" fmla="*/ 100692 w 201384"/>
                      <a:gd name="connsiteY1" fmla="*/ 69584 h 171348"/>
                      <a:gd name="connsiteX2" fmla="*/ 60358 w 201384"/>
                      <a:gd name="connsiteY2" fmla="*/ 171349 h 171348"/>
                      <a:gd name="connsiteX3" fmla="*/ 0 w 201384"/>
                      <a:gd name="connsiteY3" fmla="*/ 171349 h 171348"/>
                      <a:gd name="connsiteX4" fmla="*/ 68582 w 201384"/>
                      <a:gd name="connsiteY4" fmla="*/ 0 h 171348"/>
                      <a:gd name="connsiteX5" fmla="*/ 132802 w 201384"/>
                      <a:gd name="connsiteY5" fmla="*/ 0 h 171348"/>
                      <a:gd name="connsiteX6" fmla="*/ 201384 w 201384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4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84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40" name="Forma libre: forma 339">
                    <a:extLst>
                      <a:ext uri="{FF2B5EF4-FFF2-40B4-BE49-F238E27FC236}">
                        <a16:creationId xmlns:a16="http://schemas.microsoft.com/office/drawing/2014/main" id="{6C8F8D57-E314-4D61-8100-94835A36AF9B}"/>
                      </a:ext>
                    </a:extLst>
                  </p:cNvPr>
                  <p:cNvSpPr/>
                  <p:nvPr/>
                </p:nvSpPr>
                <p:spPr>
                  <a:xfrm>
                    <a:off x="7816066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2 w 201313"/>
                      <a:gd name="connsiteY4" fmla="*/ 0 h 171348"/>
                      <a:gd name="connsiteX5" fmla="*/ 132802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41" name="Forma libre: forma 340">
                    <a:extLst>
                      <a:ext uri="{FF2B5EF4-FFF2-40B4-BE49-F238E27FC236}">
                        <a16:creationId xmlns:a16="http://schemas.microsoft.com/office/drawing/2014/main" id="{FE7EB178-65C8-4420-91E1-D43BC94C8291}"/>
                      </a:ext>
                    </a:extLst>
                  </p:cNvPr>
                  <p:cNvSpPr/>
                  <p:nvPr/>
                </p:nvSpPr>
                <p:spPr>
                  <a:xfrm>
                    <a:off x="7537946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2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2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321" name="Forma libre: forma 320">
                  <a:extLst>
                    <a:ext uri="{FF2B5EF4-FFF2-40B4-BE49-F238E27FC236}">
                      <a16:creationId xmlns:a16="http://schemas.microsoft.com/office/drawing/2014/main" id="{E3315121-0A8B-430E-9728-F762EDB804FE}"/>
                    </a:ext>
                  </a:extLst>
                </p:cNvPr>
                <p:cNvSpPr/>
                <p:nvPr/>
              </p:nvSpPr>
              <p:spPr>
                <a:xfrm>
                  <a:off x="8655002" y="2081214"/>
                  <a:ext cx="201313" cy="171348"/>
                </a:xfrm>
                <a:custGeom>
                  <a:avLst/>
                  <a:gdLst>
                    <a:gd name="connsiteX0" fmla="*/ 60359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9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2" name="Forma libre: forma 321">
                  <a:extLst>
                    <a:ext uri="{FF2B5EF4-FFF2-40B4-BE49-F238E27FC236}">
                      <a16:creationId xmlns:a16="http://schemas.microsoft.com/office/drawing/2014/main" id="{9B3EAD37-422F-4F1A-96DB-EFE5D902509E}"/>
                    </a:ext>
                  </a:extLst>
                </p:cNvPr>
                <p:cNvSpPr/>
                <p:nvPr/>
              </p:nvSpPr>
              <p:spPr>
                <a:xfrm>
                  <a:off x="8374594" y="2081214"/>
                  <a:ext cx="201313" cy="171348"/>
                </a:xfrm>
                <a:custGeom>
                  <a:avLst/>
                  <a:gdLst>
                    <a:gd name="connsiteX0" fmla="*/ 60359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9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4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3" name="Forma libre: forma 322">
                  <a:extLst>
                    <a:ext uri="{FF2B5EF4-FFF2-40B4-BE49-F238E27FC236}">
                      <a16:creationId xmlns:a16="http://schemas.microsoft.com/office/drawing/2014/main" id="{E04BE6D5-B851-4EB8-996F-7DB8A437F108}"/>
                    </a:ext>
                  </a:extLst>
                </p:cNvPr>
                <p:cNvSpPr/>
                <p:nvPr/>
              </p:nvSpPr>
              <p:spPr>
                <a:xfrm>
                  <a:off x="8935411" y="2081214"/>
                  <a:ext cx="201312" cy="171348"/>
                </a:xfrm>
                <a:custGeom>
                  <a:avLst/>
                  <a:gdLst>
                    <a:gd name="connsiteX0" fmla="*/ 60286 w 201312"/>
                    <a:gd name="connsiteY0" fmla="*/ 171349 h 171348"/>
                    <a:gd name="connsiteX1" fmla="*/ 100621 w 201312"/>
                    <a:gd name="connsiteY1" fmla="*/ 69584 h 171348"/>
                    <a:gd name="connsiteX2" fmla="*/ 140955 w 201312"/>
                    <a:gd name="connsiteY2" fmla="*/ 171349 h 171348"/>
                    <a:gd name="connsiteX3" fmla="*/ 201313 w 201312"/>
                    <a:gd name="connsiteY3" fmla="*/ 171349 h 171348"/>
                    <a:gd name="connsiteX4" fmla="*/ 132802 w 201312"/>
                    <a:gd name="connsiteY4" fmla="*/ 0 h 171348"/>
                    <a:gd name="connsiteX5" fmla="*/ 68511 w 201312"/>
                    <a:gd name="connsiteY5" fmla="*/ 0 h 171348"/>
                    <a:gd name="connsiteX6" fmla="*/ 0 w 201312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348">
                      <a:moveTo>
                        <a:pt x="60286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4" name="Forma libre: forma 323">
                  <a:extLst>
                    <a:ext uri="{FF2B5EF4-FFF2-40B4-BE49-F238E27FC236}">
                      <a16:creationId xmlns:a16="http://schemas.microsoft.com/office/drawing/2014/main" id="{A36176B5-F40C-4E5F-95EA-29A1433374C9}"/>
                    </a:ext>
                  </a:extLst>
                </p:cNvPr>
                <p:cNvSpPr/>
                <p:nvPr/>
              </p:nvSpPr>
              <p:spPr>
                <a:xfrm>
                  <a:off x="9215819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731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4" y="171349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5" name="Forma libre: forma 324">
                  <a:extLst>
                    <a:ext uri="{FF2B5EF4-FFF2-40B4-BE49-F238E27FC236}">
                      <a16:creationId xmlns:a16="http://schemas.microsoft.com/office/drawing/2014/main" id="{A152ECEA-AFBB-4E93-96B2-6C90FB4E55B5}"/>
                    </a:ext>
                  </a:extLst>
                </p:cNvPr>
                <p:cNvSpPr/>
                <p:nvPr/>
              </p:nvSpPr>
              <p:spPr>
                <a:xfrm>
                  <a:off x="9496156" y="2081214"/>
                  <a:ext cx="201385" cy="171348"/>
                </a:xfrm>
                <a:custGeom>
                  <a:avLst/>
                  <a:gdLst>
                    <a:gd name="connsiteX0" fmla="*/ 60359 w 201385"/>
                    <a:gd name="connsiteY0" fmla="*/ 171349 h 171348"/>
                    <a:gd name="connsiteX1" fmla="*/ 100693 w 201385"/>
                    <a:gd name="connsiteY1" fmla="*/ 69584 h 171348"/>
                    <a:gd name="connsiteX2" fmla="*/ 141027 w 201385"/>
                    <a:gd name="connsiteY2" fmla="*/ 171349 h 171348"/>
                    <a:gd name="connsiteX3" fmla="*/ 201385 w 201385"/>
                    <a:gd name="connsiteY3" fmla="*/ 171349 h 171348"/>
                    <a:gd name="connsiteX4" fmla="*/ 132803 w 201385"/>
                    <a:gd name="connsiteY4" fmla="*/ 0 h 171348"/>
                    <a:gd name="connsiteX5" fmla="*/ 68583 w 201385"/>
                    <a:gd name="connsiteY5" fmla="*/ 0 h 171348"/>
                    <a:gd name="connsiteX6" fmla="*/ 0 w 201385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348">
                      <a:moveTo>
                        <a:pt x="60359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85" y="171349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326" name="Gráfico 1">
                  <a:extLst>
                    <a:ext uri="{FF2B5EF4-FFF2-40B4-BE49-F238E27FC236}">
                      <a16:creationId xmlns:a16="http://schemas.microsoft.com/office/drawing/2014/main" id="{977029C1-F258-43C3-AA40-81B834E06023}"/>
                    </a:ext>
                  </a:extLst>
                </p:cNvPr>
                <p:cNvGrpSpPr/>
                <p:nvPr/>
              </p:nvGrpSpPr>
              <p:grpSpPr>
                <a:xfrm>
                  <a:off x="9776565" y="2081214"/>
                  <a:ext cx="757624" cy="171348"/>
                  <a:chOff x="9776565" y="2081214"/>
                  <a:chExt cx="757624" cy="171348"/>
                </a:xfrm>
                <a:solidFill>
                  <a:srgbClr val="000000"/>
                </a:solidFill>
              </p:grpSpPr>
              <p:sp>
                <p:nvSpPr>
                  <p:cNvPr id="336" name="Forma libre: forma 335">
                    <a:extLst>
                      <a:ext uri="{FF2B5EF4-FFF2-40B4-BE49-F238E27FC236}">
                        <a16:creationId xmlns:a16="http://schemas.microsoft.com/office/drawing/2014/main" id="{693EF2A7-EF28-4E6E-A545-04A22F4E486C}"/>
                      </a:ext>
                    </a:extLst>
                  </p:cNvPr>
                  <p:cNvSpPr/>
                  <p:nvPr/>
                </p:nvSpPr>
                <p:spPr>
                  <a:xfrm>
                    <a:off x="10332804" y="2081214"/>
                    <a:ext cx="201385" cy="171348"/>
                  </a:xfrm>
                  <a:custGeom>
                    <a:avLst/>
                    <a:gdLst>
                      <a:gd name="connsiteX0" fmla="*/ 141027 w 201385"/>
                      <a:gd name="connsiteY0" fmla="*/ 171349 h 171348"/>
                      <a:gd name="connsiteX1" fmla="*/ 100693 w 201385"/>
                      <a:gd name="connsiteY1" fmla="*/ 69584 h 171348"/>
                      <a:gd name="connsiteX2" fmla="*/ 60359 w 201385"/>
                      <a:gd name="connsiteY2" fmla="*/ 171349 h 171348"/>
                      <a:gd name="connsiteX3" fmla="*/ 0 w 201385"/>
                      <a:gd name="connsiteY3" fmla="*/ 171349 h 171348"/>
                      <a:gd name="connsiteX4" fmla="*/ 68583 w 201385"/>
                      <a:gd name="connsiteY4" fmla="*/ 0 h 171348"/>
                      <a:gd name="connsiteX5" fmla="*/ 132803 w 201385"/>
                      <a:gd name="connsiteY5" fmla="*/ 0 h 171348"/>
                      <a:gd name="connsiteX6" fmla="*/ 201385 w 201385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9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37" name="Forma libre: forma 336">
                    <a:extLst>
                      <a:ext uri="{FF2B5EF4-FFF2-40B4-BE49-F238E27FC236}">
                        <a16:creationId xmlns:a16="http://schemas.microsoft.com/office/drawing/2014/main" id="{5D0E91BA-7178-427D-B0A5-BD73B431A82A}"/>
                      </a:ext>
                    </a:extLst>
                  </p:cNvPr>
                  <p:cNvSpPr/>
                  <p:nvPr/>
                </p:nvSpPr>
                <p:spPr>
                  <a:xfrm>
                    <a:off x="10054685" y="2081214"/>
                    <a:ext cx="201312" cy="171348"/>
                  </a:xfrm>
                  <a:custGeom>
                    <a:avLst/>
                    <a:gdLst>
                      <a:gd name="connsiteX0" fmla="*/ 141026 w 201312"/>
                      <a:gd name="connsiteY0" fmla="*/ 171349 h 171348"/>
                      <a:gd name="connsiteX1" fmla="*/ 100692 w 201312"/>
                      <a:gd name="connsiteY1" fmla="*/ 69584 h 171348"/>
                      <a:gd name="connsiteX2" fmla="*/ 60358 w 201312"/>
                      <a:gd name="connsiteY2" fmla="*/ 171349 h 171348"/>
                      <a:gd name="connsiteX3" fmla="*/ 0 w 201312"/>
                      <a:gd name="connsiteY3" fmla="*/ 171349 h 171348"/>
                      <a:gd name="connsiteX4" fmla="*/ 68582 w 201312"/>
                      <a:gd name="connsiteY4" fmla="*/ 0 h 171348"/>
                      <a:gd name="connsiteX5" fmla="*/ 132802 w 201312"/>
                      <a:gd name="connsiteY5" fmla="*/ 0 h 171348"/>
                      <a:gd name="connsiteX6" fmla="*/ 201313 w 201312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2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38" name="Forma libre: forma 337">
                    <a:extLst>
                      <a:ext uri="{FF2B5EF4-FFF2-40B4-BE49-F238E27FC236}">
                        <a16:creationId xmlns:a16="http://schemas.microsoft.com/office/drawing/2014/main" id="{6D71F9D1-23E4-4460-A562-4C64DE49EB0F}"/>
                      </a:ext>
                    </a:extLst>
                  </p:cNvPr>
                  <p:cNvSpPr/>
                  <p:nvPr/>
                </p:nvSpPr>
                <p:spPr>
                  <a:xfrm>
                    <a:off x="9776565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2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2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327" name="Forma libre: forma 326">
                  <a:extLst>
                    <a:ext uri="{FF2B5EF4-FFF2-40B4-BE49-F238E27FC236}">
                      <a16:creationId xmlns:a16="http://schemas.microsoft.com/office/drawing/2014/main" id="{18E072F7-D024-4060-A87E-F7B9D005AF4D}"/>
                    </a:ext>
                  </a:extLst>
                </p:cNvPr>
                <p:cNvSpPr/>
                <p:nvPr/>
              </p:nvSpPr>
              <p:spPr>
                <a:xfrm>
                  <a:off x="10893621" y="2081214"/>
                  <a:ext cx="201313" cy="171348"/>
                </a:xfrm>
                <a:custGeom>
                  <a:avLst/>
                  <a:gdLst>
                    <a:gd name="connsiteX0" fmla="*/ 60359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9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8" name="Forma libre: forma 327">
                  <a:extLst>
                    <a:ext uri="{FF2B5EF4-FFF2-40B4-BE49-F238E27FC236}">
                      <a16:creationId xmlns:a16="http://schemas.microsoft.com/office/drawing/2014/main" id="{E10BB8FB-C864-47F8-9C36-2D998153F0D5}"/>
                    </a:ext>
                  </a:extLst>
                </p:cNvPr>
                <p:cNvSpPr/>
                <p:nvPr/>
              </p:nvSpPr>
              <p:spPr>
                <a:xfrm>
                  <a:off x="10613213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82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4" y="171349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29" name="Forma libre: forma 328">
                  <a:extLst>
                    <a:ext uri="{FF2B5EF4-FFF2-40B4-BE49-F238E27FC236}">
                      <a16:creationId xmlns:a16="http://schemas.microsoft.com/office/drawing/2014/main" id="{01636BBB-C556-41B6-A6F1-8A886BB50B1E}"/>
                    </a:ext>
                  </a:extLst>
                </p:cNvPr>
                <p:cNvSpPr/>
                <p:nvPr/>
              </p:nvSpPr>
              <p:spPr>
                <a:xfrm>
                  <a:off x="11174029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30" name="Forma libre: forma 329">
                  <a:extLst>
                    <a:ext uri="{FF2B5EF4-FFF2-40B4-BE49-F238E27FC236}">
                      <a16:creationId xmlns:a16="http://schemas.microsoft.com/office/drawing/2014/main" id="{EF6C9611-D9DD-4800-B15D-71C6B1AAD6FB}"/>
                    </a:ext>
                  </a:extLst>
                </p:cNvPr>
                <p:cNvSpPr/>
                <p:nvPr/>
              </p:nvSpPr>
              <p:spPr>
                <a:xfrm>
                  <a:off x="11454438" y="2081214"/>
                  <a:ext cx="201313" cy="171348"/>
                </a:xfrm>
                <a:custGeom>
                  <a:avLst/>
                  <a:gdLst>
                    <a:gd name="connsiteX0" fmla="*/ 60286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6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4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331" name="Forma libre: forma 330">
                  <a:extLst>
                    <a:ext uri="{FF2B5EF4-FFF2-40B4-BE49-F238E27FC236}">
                      <a16:creationId xmlns:a16="http://schemas.microsoft.com/office/drawing/2014/main" id="{5C30A496-4941-4823-A8B5-99D5C77826A7}"/>
                    </a:ext>
                  </a:extLst>
                </p:cNvPr>
                <p:cNvSpPr/>
                <p:nvPr/>
              </p:nvSpPr>
              <p:spPr>
                <a:xfrm>
                  <a:off x="11734775" y="2081214"/>
                  <a:ext cx="201385" cy="171348"/>
                </a:xfrm>
                <a:custGeom>
                  <a:avLst/>
                  <a:gdLst>
                    <a:gd name="connsiteX0" fmla="*/ 60359 w 201385"/>
                    <a:gd name="connsiteY0" fmla="*/ 171349 h 171348"/>
                    <a:gd name="connsiteX1" fmla="*/ 100693 w 201385"/>
                    <a:gd name="connsiteY1" fmla="*/ 69584 h 171348"/>
                    <a:gd name="connsiteX2" fmla="*/ 141026 w 201385"/>
                    <a:gd name="connsiteY2" fmla="*/ 171349 h 171348"/>
                    <a:gd name="connsiteX3" fmla="*/ 201385 w 201385"/>
                    <a:gd name="connsiteY3" fmla="*/ 171349 h 171348"/>
                    <a:gd name="connsiteX4" fmla="*/ 132803 w 201385"/>
                    <a:gd name="connsiteY4" fmla="*/ 0 h 171348"/>
                    <a:gd name="connsiteX5" fmla="*/ 68582 w 201385"/>
                    <a:gd name="connsiteY5" fmla="*/ 0 h 171348"/>
                    <a:gd name="connsiteX6" fmla="*/ 0 w 201385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348">
                      <a:moveTo>
                        <a:pt x="60359" y="171349"/>
                      </a:moveTo>
                      <a:lnTo>
                        <a:pt x="100693" y="69584"/>
                      </a:lnTo>
                      <a:lnTo>
                        <a:pt x="141026" y="171349"/>
                      </a:lnTo>
                      <a:lnTo>
                        <a:pt x="201385" y="171349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332" name="Gráfico 1">
                  <a:extLst>
                    <a:ext uri="{FF2B5EF4-FFF2-40B4-BE49-F238E27FC236}">
                      <a16:creationId xmlns:a16="http://schemas.microsoft.com/office/drawing/2014/main" id="{0CF84EEA-9291-43CE-9D23-133514C8B511}"/>
                    </a:ext>
                  </a:extLst>
                </p:cNvPr>
                <p:cNvGrpSpPr/>
                <p:nvPr/>
              </p:nvGrpSpPr>
              <p:grpSpPr>
                <a:xfrm>
                  <a:off x="12015183" y="2081214"/>
                  <a:ext cx="757625" cy="171348"/>
                  <a:chOff x="12015183" y="2081214"/>
                  <a:chExt cx="757625" cy="171348"/>
                </a:xfrm>
                <a:solidFill>
                  <a:srgbClr val="000000"/>
                </a:solidFill>
              </p:grpSpPr>
              <p:sp>
                <p:nvSpPr>
                  <p:cNvPr id="333" name="Forma libre: forma 332">
                    <a:extLst>
                      <a:ext uri="{FF2B5EF4-FFF2-40B4-BE49-F238E27FC236}">
                        <a16:creationId xmlns:a16="http://schemas.microsoft.com/office/drawing/2014/main" id="{5D8CE44C-773F-43A7-8231-2FDCDDAE34A9}"/>
                      </a:ext>
                    </a:extLst>
                  </p:cNvPr>
                  <p:cNvSpPr/>
                  <p:nvPr/>
                </p:nvSpPr>
                <p:spPr>
                  <a:xfrm>
                    <a:off x="12571423" y="2081214"/>
                    <a:ext cx="201385" cy="171348"/>
                  </a:xfrm>
                  <a:custGeom>
                    <a:avLst/>
                    <a:gdLst>
                      <a:gd name="connsiteX0" fmla="*/ 141026 w 201385"/>
                      <a:gd name="connsiteY0" fmla="*/ 171349 h 171348"/>
                      <a:gd name="connsiteX1" fmla="*/ 100693 w 201385"/>
                      <a:gd name="connsiteY1" fmla="*/ 69584 h 171348"/>
                      <a:gd name="connsiteX2" fmla="*/ 60359 w 201385"/>
                      <a:gd name="connsiteY2" fmla="*/ 171349 h 171348"/>
                      <a:gd name="connsiteX3" fmla="*/ 0 w 201385"/>
                      <a:gd name="connsiteY3" fmla="*/ 171349 h 171348"/>
                      <a:gd name="connsiteX4" fmla="*/ 68583 w 201385"/>
                      <a:gd name="connsiteY4" fmla="*/ 0 h 171348"/>
                      <a:gd name="connsiteX5" fmla="*/ 132803 w 201385"/>
                      <a:gd name="connsiteY5" fmla="*/ 0 h 171348"/>
                      <a:gd name="connsiteX6" fmla="*/ 201385 w 201385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348">
                        <a:moveTo>
                          <a:pt x="141026" y="171349"/>
                        </a:moveTo>
                        <a:lnTo>
                          <a:pt x="100693" y="69584"/>
                        </a:lnTo>
                        <a:lnTo>
                          <a:pt x="60359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34" name="Forma libre: forma 333">
                    <a:extLst>
                      <a:ext uri="{FF2B5EF4-FFF2-40B4-BE49-F238E27FC236}">
                        <a16:creationId xmlns:a16="http://schemas.microsoft.com/office/drawing/2014/main" id="{55D52A00-7FF0-4C5D-9164-B531715AF0B8}"/>
                      </a:ext>
                    </a:extLst>
                  </p:cNvPr>
                  <p:cNvSpPr/>
                  <p:nvPr/>
                </p:nvSpPr>
                <p:spPr>
                  <a:xfrm>
                    <a:off x="12293303" y="2081214"/>
                    <a:ext cx="201385" cy="171348"/>
                  </a:xfrm>
                  <a:custGeom>
                    <a:avLst/>
                    <a:gdLst>
                      <a:gd name="connsiteX0" fmla="*/ 141027 w 201385"/>
                      <a:gd name="connsiteY0" fmla="*/ 171349 h 171348"/>
                      <a:gd name="connsiteX1" fmla="*/ 100693 w 201385"/>
                      <a:gd name="connsiteY1" fmla="*/ 69584 h 171348"/>
                      <a:gd name="connsiteX2" fmla="*/ 60359 w 201385"/>
                      <a:gd name="connsiteY2" fmla="*/ 171349 h 171348"/>
                      <a:gd name="connsiteX3" fmla="*/ 0 w 201385"/>
                      <a:gd name="connsiteY3" fmla="*/ 171349 h 171348"/>
                      <a:gd name="connsiteX4" fmla="*/ 68583 w 201385"/>
                      <a:gd name="connsiteY4" fmla="*/ 0 h 171348"/>
                      <a:gd name="connsiteX5" fmla="*/ 132803 w 201385"/>
                      <a:gd name="connsiteY5" fmla="*/ 0 h 171348"/>
                      <a:gd name="connsiteX6" fmla="*/ 201385 w 201385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9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335" name="Forma libre: forma 334">
                    <a:extLst>
                      <a:ext uri="{FF2B5EF4-FFF2-40B4-BE49-F238E27FC236}">
                        <a16:creationId xmlns:a16="http://schemas.microsoft.com/office/drawing/2014/main" id="{510ECD53-C787-4BA4-9D72-A767719A9993}"/>
                      </a:ext>
                    </a:extLst>
                  </p:cNvPr>
                  <p:cNvSpPr/>
                  <p:nvPr/>
                </p:nvSpPr>
                <p:spPr>
                  <a:xfrm>
                    <a:off x="12015183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9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3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9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242" name="Gráfico 1">
                <a:extLst>
                  <a:ext uri="{FF2B5EF4-FFF2-40B4-BE49-F238E27FC236}">
                    <a16:creationId xmlns:a16="http://schemas.microsoft.com/office/drawing/2014/main" id="{05A18319-E8FF-4600-A250-1CD9F6CB079E}"/>
                  </a:ext>
                </a:extLst>
              </p:cNvPr>
              <p:cNvGrpSpPr/>
              <p:nvPr/>
            </p:nvGrpSpPr>
            <p:grpSpPr>
              <a:xfrm>
                <a:off x="-579880" y="2402457"/>
                <a:ext cx="13352688" cy="171277"/>
                <a:chOff x="-579880" y="2402457"/>
                <a:chExt cx="13352688" cy="171277"/>
              </a:xfrm>
              <a:solidFill>
                <a:srgbClr val="000000"/>
              </a:solidFill>
            </p:grpSpPr>
            <p:sp>
              <p:nvSpPr>
                <p:cNvPr id="243" name="Forma libre: forma 242">
                  <a:extLst>
                    <a:ext uri="{FF2B5EF4-FFF2-40B4-BE49-F238E27FC236}">
                      <a16:creationId xmlns:a16="http://schemas.microsoft.com/office/drawing/2014/main" id="{465C8F55-898F-4043-BE58-086E084E31AC}"/>
                    </a:ext>
                  </a:extLst>
                </p:cNvPr>
                <p:cNvSpPr/>
                <p:nvPr/>
              </p:nvSpPr>
              <p:spPr>
                <a:xfrm>
                  <a:off x="-299471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44" name="Forma libre: forma 243">
                  <a:extLst>
                    <a:ext uri="{FF2B5EF4-FFF2-40B4-BE49-F238E27FC236}">
                      <a16:creationId xmlns:a16="http://schemas.microsoft.com/office/drawing/2014/main" id="{3255E01C-720D-470F-BC96-BCF9E2467ABA}"/>
                    </a:ext>
                  </a:extLst>
                </p:cNvPr>
                <p:cNvSpPr/>
                <p:nvPr/>
              </p:nvSpPr>
              <p:spPr>
                <a:xfrm>
                  <a:off x="-579880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7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45" name="Forma libre: forma 244">
                  <a:extLst>
                    <a:ext uri="{FF2B5EF4-FFF2-40B4-BE49-F238E27FC236}">
                      <a16:creationId xmlns:a16="http://schemas.microsoft.com/office/drawing/2014/main" id="{6C79D704-0F69-40DC-9B74-DB3DB668BB2C}"/>
                    </a:ext>
                  </a:extLst>
                </p:cNvPr>
                <p:cNvSpPr/>
                <p:nvPr/>
              </p:nvSpPr>
              <p:spPr>
                <a:xfrm>
                  <a:off x="-19063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731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3" y="171277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46" name="Forma libre: forma 245">
                  <a:extLst>
                    <a:ext uri="{FF2B5EF4-FFF2-40B4-BE49-F238E27FC236}">
                      <a16:creationId xmlns:a16="http://schemas.microsoft.com/office/drawing/2014/main" id="{6ADFF217-374E-4245-9213-EA067427D18B}"/>
                    </a:ext>
                  </a:extLst>
                </p:cNvPr>
                <p:cNvSpPr/>
                <p:nvPr/>
              </p:nvSpPr>
              <p:spPr>
                <a:xfrm>
                  <a:off x="261273" y="2402457"/>
                  <a:ext cx="201384" cy="171277"/>
                </a:xfrm>
                <a:custGeom>
                  <a:avLst/>
                  <a:gdLst>
                    <a:gd name="connsiteX0" fmla="*/ 60358 w 201384"/>
                    <a:gd name="connsiteY0" fmla="*/ 171277 h 171277"/>
                    <a:gd name="connsiteX1" fmla="*/ 100692 w 201384"/>
                    <a:gd name="connsiteY1" fmla="*/ 69584 h 171277"/>
                    <a:gd name="connsiteX2" fmla="*/ 141027 w 201384"/>
                    <a:gd name="connsiteY2" fmla="*/ 171277 h 171277"/>
                    <a:gd name="connsiteX3" fmla="*/ 201385 w 201384"/>
                    <a:gd name="connsiteY3" fmla="*/ 171277 h 171277"/>
                    <a:gd name="connsiteX4" fmla="*/ 132802 w 201384"/>
                    <a:gd name="connsiteY4" fmla="*/ 0 h 171277"/>
                    <a:gd name="connsiteX5" fmla="*/ 68582 w 201384"/>
                    <a:gd name="connsiteY5" fmla="*/ 0 h 171277"/>
                    <a:gd name="connsiteX6" fmla="*/ 0 w 201384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7" y="171277"/>
                      </a:lnTo>
                      <a:lnTo>
                        <a:pt x="201385" y="171277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47" name="Forma libre: forma 246">
                  <a:extLst>
                    <a:ext uri="{FF2B5EF4-FFF2-40B4-BE49-F238E27FC236}">
                      <a16:creationId xmlns:a16="http://schemas.microsoft.com/office/drawing/2014/main" id="{1EC27A45-16C9-440B-A315-772946FE7F6D}"/>
                    </a:ext>
                  </a:extLst>
                </p:cNvPr>
                <p:cNvSpPr/>
                <p:nvPr/>
              </p:nvSpPr>
              <p:spPr>
                <a:xfrm>
                  <a:off x="541682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7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248" name="Gráfico 1">
                  <a:extLst>
                    <a:ext uri="{FF2B5EF4-FFF2-40B4-BE49-F238E27FC236}">
                      <a16:creationId xmlns:a16="http://schemas.microsoft.com/office/drawing/2014/main" id="{045E24F7-9AF7-430C-A061-B8E714EE133F}"/>
                    </a:ext>
                  </a:extLst>
                </p:cNvPr>
                <p:cNvGrpSpPr/>
                <p:nvPr/>
              </p:nvGrpSpPr>
              <p:grpSpPr>
                <a:xfrm>
                  <a:off x="822090" y="2402457"/>
                  <a:ext cx="757553" cy="171277"/>
                  <a:chOff x="822090" y="2402457"/>
                  <a:chExt cx="757553" cy="171277"/>
                </a:xfrm>
                <a:solidFill>
                  <a:srgbClr val="000000"/>
                </a:solidFill>
              </p:grpSpPr>
              <p:sp>
                <p:nvSpPr>
                  <p:cNvPr id="294" name="Forma libre: forma 293">
                    <a:extLst>
                      <a:ext uri="{FF2B5EF4-FFF2-40B4-BE49-F238E27FC236}">
                        <a16:creationId xmlns:a16="http://schemas.microsoft.com/office/drawing/2014/main" id="{D9962E3B-1325-4FFA-80D0-FD5B6755DA8B}"/>
                      </a:ext>
                    </a:extLst>
                  </p:cNvPr>
                  <p:cNvSpPr/>
                  <p:nvPr/>
                </p:nvSpPr>
                <p:spPr>
                  <a:xfrm>
                    <a:off x="1378330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2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295" name="Forma libre: forma 294">
                    <a:extLst>
                      <a:ext uri="{FF2B5EF4-FFF2-40B4-BE49-F238E27FC236}">
                        <a16:creationId xmlns:a16="http://schemas.microsoft.com/office/drawing/2014/main" id="{BCD00E3A-DB37-4179-8C8B-C2535D9C03D6}"/>
                      </a:ext>
                    </a:extLst>
                  </p:cNvPr>
                  <p:cNvSpPr/>
                  <p:nvPr/>
                </p:nvSpPr>
                <p:spPr>
                  <a:xfrm>
                    <a:off x="1100210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296" name="Forma libre: forma 295">
                    <a:extLst>
                      <a:ext uri="{FF2B5EF4-FFF2-40B4-BE49-F238E27FC236}">
                        <a16:creationId xmlns:a16="http://schemas.microsoft.com/office/drawing/2014/main" id="{CE8B327C-F9E9-43E3-8A22-479B5FFC0BE8}"/>
                      </a:ext>
                    </a:extLst>
                  </p:cNvPr>
                  <p:cNvSpPr/>
                  <p:nvPr/>
                </p:nvSpPr>
                <p:spPr>
                  <a:xfrm>
                    <a:off x="822090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21 w 201313"/>
                      <a:gd name="connsiteY1" fmla="*/ 69584 h 171277"/>
                      <a:gd name="connsiteX2" fmla="*/ 60287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21" y="69584"/>
                        </a:lnTo>
                        <a:lnTo>
                          <a:pt x="60287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249" name="Forma libre: forma 248">
                  <a:extLst>
                    <a:ext uri="{FF2B5EF4-FFF2-40B4-BE49-F238E27FC236}">
                      <a16:creationId xmlns:a16="http://schemas.microsoft.com/office/drawing/2014/main" id="{C06F9C79-3460-4F70-9D3D-9216F638072A}"/>
                    </a:ext>
                  </a:extLst>
                </p:cNvPr>
                <p:cNvSpPr/>
                <p:nvPr/>
              </p:nvSpPr>
              <p:spPr>
                <a:xfrm>
                  <a:off x="1939147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50" name="Forma libre: forma 249">
                  <a:extLst>
                    <a:ext uri="{FF2B5EF4-FFF2-40B4-BE49-F238E27FC236}">
                      <a16:creationId xmlns:a16="http://schemas.microsoft.com/office/drawing/2014/main" id="{A52F15D7-9C74-48A3-A655-CCB5D7E1A2D0}"/>
                    </a:ext>
                  </a:extLst>
                </p:cNvPr>
                <p:cNvSpPr/>
                <p:nvPr/>
              </p:nvSpPr>
              <p:spPr>
                <a:xfrm>
                  <a:off x="1658738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7" y="171277"/>
                      </a:lnTo>
                      <a:lnTo>
                        <a:pt x="201313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51" name="Forma libre: forma 250">
                  <a:extLst>
                    <a:ext uri="{FF2B5EF4-FFF2-40B4-BE49-F238E27FC236}">
                      <a16:creationId xmlns:a16="http://schemas.microsoft.com/office/drawing/2014/main" id="{C6BC7DCF-12C1-4B85-B208-39AAF63476A8}"/>
                    </a:ext>
                  </a:extLst>
                </p:cNvPr>
                <p:cNvSpPr/>
                <p:nvPr/>
              </p:nvSpPr>
              <p:spPr>
                <a:xfrm>
                  <a:off x="2219555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52" name="Forma libre: forma 251">
                  <a:extLst>
                    <a:ext uri="{FF2B5EF4-FFF2-40B4-BE49-F238E27FC236}">
                      <a16:creationId xmlns:a16="http://schemas.microsoft.com/office/drawing/2014/main" id="{46DED8EA-05EC-40F2-8DCE-1931F67AB415}"/>
                    </a:ext>
                  </a:extLst>
                </p:cNvPr>
                <p:cNvSpPr/>
                <p:nvPr/>
              </p:nvSpPr>
              <p:spPr>
                <a:xfrm>
                  <a:off x="2499892" y="2402457"/>
                  <a:ext cx="201384" cy="171277"/>
                </a:xfrm>
                <a:custGeom>
                  <a:avLst/>
                  <a:gdLst>
                    <a:gd name="connsiteX0" fmla="*/ 60358 w 201384"/>
                    <a:gd name="connsiteY0" fmla="*/ 171277 h 171277"/>
                    <a:gd name="connsiteX1" fmla="*/ 100693 w 201384"/>
                    <a:gd name="connsiteY1" fmla="*/ 69584 h 171277"/>
                    <a:gd name="connsiteX2" fmla="*/ 141027 w 201384"/>
                    <a:gd name="connsiteY2" fmla="*/ 171277 h 171277"/>
                    <a:gd name="connsiteX3" fmla="*/ 201385 w 201384"/>
                    <a:gd name="connsiteY3" fmla="*/ 171277 h 171277"/>
                    <a:gd name="connsiteX4" fmla="*/ 132803 w 201384"/>
                    <a:gd name="connsiteY4" fmla="*/ 0 h 171277"/>
                    <a:gd name="connsiteX5" fmla="*/ 68582 w 201384"/>
                    <a:gd name="connsiteY5" fmla="*/ 0 h 171277"/>
                    <a:gd name="connsiteX6" fmla="*/ 0 w 201384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277">
                      <a:moveTo>
                        <a:pt x="60358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85" y="171277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53" name="Forma libre: forma 252">
                  <a:extLst>
                    <a:ext uri="{FF2B5EF4-FFF2-40B4-BE49-F238E27FC236}">
                      <a16:creationId xmlns:a16="http://schemas.microsoft.com/office/drawing/2014/main" id="{6E69C393-5576-48BD-90BB-1627EEED4ECB}"/>
                    </a:ext>
                  </a:extLst>
                </p:cNvPr>
                <p:cNvSpPr/>
                <p:nvPr/>
              </p:nvSpPr>
              <p:spPr>
                <a:xfrm>
                  <a:off x="2780300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83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254" name="Gráfico 1">
                  <a:extLst>
                    <a:ext uri="{FF2B5EF4-FFF2-40B4-BE49-F238E27FC236}">
                      <a16:creationId xmlns:a16="http://schemas.microsoft.com/office/drawing/2014/main" id="{BF355313-EE5F-4E82-8814-146E4BBA5BD1}"/>
                    </a:ext>
                  </a:extLst>
                </p:cNvPr>
                <p:cNvGrpSpPr/>
                <p:nvPr/>
              </p:nvGrpSpPr>
              <p:grpSpPr>
                <a:xfrm>
                  <a:off x="3060709" y="2402457"/>
                  <a:ext cx="757553" cy="171277"/>
                  <a:chOff x="3060709" y="2402457"/>
                  <a:chExt cx="757553" cy="171277"/>
                </a:xfrm>
                <a:solidFill>
                  <a:srgbClr val="000000"/>
                </a:solidFill>
              </p:grpSpPr>
              <p:sp>
                <p:nvSpPr>
                  <p:cNvPr id="291" name="Forma libre: forma 290">
                    <a:extLst>
                      <a:ext uri="{FF2B5EF4-FFF2-40B4-BE49-F238E27FC236}">
                        <a16:creationId xmlns:a16="http://schemas.microsoft.com/office/drawing/2014/main" id="{5037E137-5206-4435-9B93-0D68FC2ECC90}"/>
                      </a:ext>
                    </a:extLst>
                  </p:cNvPr>
                  <p:cNvSpPr/>
                  <p:nvPr/>
                </p:nvSpPr>
                <p:spPr>
                  <a:xfrm>
                    <a:off x="3616948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3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292" name="Forma libre: forma 291">
                    <a:extLst>
                      <a:ext uri="{FF2B5EF4-FFF2-40B4-BE49-F238E27FC236}">
                        <a16:creationId xmlns:a16="http://schemas.microsoft.com/office/drawing/2014/main" id="{74232CD0-6C0D-4097-AAA8-451F92009B84}"/>
                      </a:ext>
                    </a:extLst>
                  </p:cNvPr>
                  <p:cNvSpPr/>
                  <p:nvPr/>
                </p:nvSpPr>
                <p:spPr>
                  <a:xfrm>
                    <a:off x="3338829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293" name="Forma libre: forma 292">
                    <a:extLst>
                      <a:ext uri="{FF2B5EF4-FFF2-40B4-BE49-F238E27FC236}">
                        <a16:creationId xmlns:a16="http://schemas.microsoft.com/office/drawing/2014/main" id="{B7B7DBA2-89DE-4351-BCD3-77880F573042}"/>
                      </a:ext>
                    </a:extLst>
                  </p:cNvPr>
                  <p:cNvSpPr/>
                  <p:nvPr/>
                </p:nvSpPr>
                <p:spPr>
                  <a:xfrm>
                    <a:off x="3060709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21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21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255" name="Forma libre: forma 254">
                  <a:extLst>
                    <a:ext uri="{FF2B5EF4-FFF2-40B4-BE49-F238E27FC236}">
                      <a16:creationId xmlns:a16="http://schemas.microsoft.com/office/drawing/2014/main" id="{99D0A7ED-272C-4C4C-8A48-7679CEDEF79F}"/>
                    </a:ext>
                  </a:extLst>
                </p:cNvPr>
                <p:cNvSpPr/>
                <p:nvPr/>
              </p:nvSpPr>
              <p:spPr>
                <a:xfrm>
                  <a:off x="4177765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3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56" name="Forma libre: forma 255">
                  <a:extLst>
                    <a:ext uri="{FF2B5EF4-FFF2-40B4-BE49-F238E27FC236}">
                      <a16:creationId xmlns:a16="http://schemas.microsoft.com/office/drawing/2014/main" id="{816E3341-1485-4452-A2E1-CBDD8F6EDAFA}"/>
                    </a:ext>
                  </a:extLst>
                </p:cNvPr>
                <p:cNvSpPr/>
                <p:nvPr/>
              </p:nvSpPr>
              <p:spPr>
                <a:xfrm>
                  <a:off x="3897357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57" name="Forma libre: forma 256">
                  <a:extLst>
                    <a:ext uri="{FF2B5EF4-FFF2-40B4-BE49-F238E27FC236}">
                      <a16:creationId xmlns:a16="http://schemas.microsoft.com/office/drawing/2014/main" id="{0DD2BFC5-D0C9-4C73-982E-96B106BFDFFC}"/>
                    </a:ext>
                  </a:extLst>
                </p:cNvPr>
                <p:cNvSpPr/>
                <p:nvPr/>
              </p:nvSpPr>
              <p:spPr>
                <a:xfrm>
                  <a:off x="4458174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58" name="Forma libre: forma 257">
                  <a:extLst>
                    <a:ext uri="{FF2B5EF4-FFF2-40B4-BE49-F238E27FC236}">
                      <a16:creationId xmlns:a16="http://schemas.microsoft.com/office/drawing/2014/main" id="{5EA0E1A1-DC86-48FD-880B-BA5CD26489FF}"/>
                    </a:ext>
                  </a:extLst>
                </p:cNvPr>
                <p:cNvSpPr/>
                <p:nvPr/>
              </p:nvSpPr>
              <p:spPr>
                <a:xfrm>
                  <a:off x="4738511" y="2402457"/>
                  <a:ext cx="201385" cy="171277"/>
                </a:xfrm>
                <a:custGeom>
                  <a:avLst/>
                  <a:gdLst>
                    <a:gd name="connsiteX0" fmla="*/ 60358 w 201385"/>
                    <a:gd name="connsiteY0" fmla="*/ 171277 h 171277"/>
                    <a:gd name="connsiteX1" fmla="*/ 100693 w 201385"/>
                    <a:gd name="connsiteY1" fmla="*/ 69584 h 171277"/>
                    <a:gd name="connsiteX2" fmla="*/ 141027 w 201385"/>
                    <a:gd name="connsiteY2" fmla="*/ 171277 h 171277"/>
                    <a:gd name="connsiteX3" fmla="*/ 201385 w 201385"/>
                    <a:gd name="connsiteY3" fmla="*/ 171277 h 171277"/>
                    <a:gd name="connsiteX4" fmla="*/ 132803 w 201385"/>
                    <a:gd name="connsiteY4" fmla="*/ 0 h 171277"/>
                    <a:gd name="connsiteX5" fmla="*/ 68583 w 201385"/>
                    <a:gd name="connsiteY5" fmla="*/ 0 h 171277"/>
                    <a:gd name="connsiteX6" fmla="*/ 0 w 201385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277">
                      <a:moveTo>
                        <a:pt x="60358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85" y="171277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59" name="Forma libre: forma 258">
                  <a:extLst>
                    <a:ext uri="{FF2B5EF4-FFF2-40B4-BE49-F238E27FC236}">
                      <a16:creationId xmlns:a16="http://schemas.microsoft.com/office/drawing/2014/main" id="{8913BCEC-C505-4BC3-B17A-C533CCA44486}"/>
                    </a:ext>
                  </a:extLst>
                </p:cNvPr>
                <p:cNvSpPr/>
                <p:nvPr/>
              </p:nvSpPr>
              <p:spPr>
                <a:xfrm>
                  <a:off x="5018919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82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3" y="171277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260" name="Gráfico 1">
                  <a:extLst>
                    <a:ext uri="{FF2B5EF4-FFF2-40B4-BE49-F238E27FC236}">
                      <a16:creationId xmlns:a16="http://schemas.microsoft.com/office/drawing/2014/main" id="{40072970-8BE7-475A-A8EC-D69A38667B51}"/>
                    </a:ext>
                  </a:extLst>
                </p:cNvPr>
                <p:cNvGrpSpPr/>
                <p:nvPr/>
              </p:nvGrpSpPr>
              <p:grpSpPr>
                <a:xfrm>
                  <a:off x="5299327" y="2402457"/>
                  <a:ext cx="757553" cy="171277"/>
                  <a:chOff x="5299327" y="2402457"/>
                  <a:chExt cx="757553" cy="171277"/>
                </a:xfrm>
                <a:solidFill>
                  <a:srgbClr val="000000"/>
                </a:solidFill>
              </p:grpSpPr>
              <p:sp>
                <p:nvSpPr>
                  <p:cNvPr id="288" name="Forma libre: forma 287">
                    <a:extLst>
                      <a:ext uri="{FF2B5EF4-FFF2-40B4-BE49-F238E27FC236}">
                        <a16:creationId xmlns:a16="http://schemas.microsoft.com/office/drawing/2014/main" id="{54126429-68B6-48E8-A57F-D2C04C8C7FC6}"/>
                      </a:ext>
                    </a:extLst>
                  </p:cNvPr>
                  <p:cNvSpPr/>
                  <p:nvPr/>
                </p:nvSpPr>
                <p:spPr>
                  <a:xfrm>
                    <a:off x="5855567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2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3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289" name="Forma libre: forma 288">
                    <a:extLst>
                      <a:ext uri="{FF2B5EF4-FFF2-40B4-BE49-F238E27FC236}">
                        <a16:creationId xmlns:a16="http://schemas.microsoft.com/office/drawing/2014/main" id="{C9A286DC-32C5-4B6C-AC21-C0F246F7DC55}"/>
                      </a:ext>
                    </a:extLst>
                  </p:cNvPr>
                  <p:cNvSpPr/>
                  <p:nvPr/>
                </p:nvSpPr>
                <p:spPr>
                  <a:xfrm>
                    <a:off x="5577447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3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290" name="Forma libre: forma 289">
                    <a:extLst>
                      <a:ext uri="{FF2B5EF4-FFF2-40B4-BE49-F238E27FC236}">
                        <a16:creationId xmlns:a16="http://schemas.microsoft.com/office/drawing/2014/main" id="{8177771A-DCFE-4A86-9C72-961A1E04C12B}"/>
                      </a:ext>
                    </a:extLst>
                  </p:cNvPr>
                  <p:cNvSpPr/>
                  <p:nvPr/>
                </p:nvSpPr>
                <p:spPr>
                  <a:xfrm>
                    <a:off x="5299327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261" name="Forma libre: forma 260">
                  <a:extLst>
                    <a:ext uri="{FF2B5EF4-FFF2-40B4-BE49-F238E27FC236}">
                      <a16:creationId xmlns:a16="http://schemas.microsoft.com/office/drawing/2014/main" id="{D45527E2-2E75-4BDA-9F67-300A7C218F49}"/>
                    </a:ext>
                  </a:extLst>
                </p:cNvPr>
                <p:cNvSpPr/>
                <p:nvPr/>
              </p:nvSpPr>
              <p:spPr>
                <a:xfrm>
                  <a:off x="6416384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62" name="Forma libre: forma 261">
                  <a:extLst>
                    <a:ext uri="{FF2B5EF4-FFF2-40B4-BE49-F238E27FC236}">
                      <a16:creationId xmlns:a16="http://schemas.microsoft.com/office/drawing/2014/main" id="{CF5F7696-8B62-4320-9F5C-0007C8711FD7}"/>
                    </a:ext>
                  </a:extLst>
                </p:cNvPr>
                <p:cNvSpPr/>
                <p:nvPr/>
              </p:nvSpPr>
              <p:spPr>
                <a:xfrm>
                  <a:off x="6135976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63" name="Forma libre: forma 262">
                  <a:extLst>
                    <a:ext uri="{FF2B5EF4-FFF2-40B4-BE49-F238E27FC236}">
                      <a16:creationId xmlns:a16="http://schemas.microsoft.com/office/drawing/2014/main" id="{33042024-00FB-4401-A40E-D699A69E7746}"/>
                    </a:ext>
                  </a:extLst>
                </p:cNvPr>
                <p:cNvSpPr/>
                <p:nvPr/>
              </p:nvSpPr>
              <p:spPr>
                <a:xfrm>
                  <a:off x="6696792" y="2402457"/>
                  <a:ext cx="201313" cy="171277"/>
                </a:xfrm>
                <a:custGeom>
                  <a:avLst/>
                  <a:gdLst>
                    <a:gd name="connsiteX0" fmla="*/ 60286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6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4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64" name="Forma libre: forma 263">
                  <a:extLst>
                    <a:ext uri="{FF2B5EF4-FFF2-40B4-BE49-F238E27FC236}">
                      <a16:creationId xmlns:a16="http://schemas.microsoft.com/office/drawing/2014/main" id="{AE1DB3F0-4BDB-4A4A-91C2-607973B4CF94}"/>
                    </a:ext>
                  </a:extLst>
                </p:cNvPr>
                <p:cNvSpPr/>
                <p:nvPr/>
              </p:nvSpPr>
              <p:spPr>
                <a:xfrm>
                  <a:off x="6977201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6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731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6" y="171277"/>
                      </a:lnTo>
                      <a:lnTo>
                        <a:pt x="201314" y="171277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65" name="Forma libre: forma 264">
                  <a:extLst>
                    <a:ext uri="{FF2B5EF4-FFF2-40B4-BE49-F238E27FC236}">
                      <a16:creationId xmlns:a16="http://schemas.microsoft.com/office/drawing/2014/main" id="{336ED152-4891-43AF-A79E-2598AD067ACA}"/>
                    </a:ext>
                  </a:extLst>
                </p:cNvPr>
                <p:cNvSpPr/>
                <p:nvPr/>
              </p:nvSpPr>
              <p:spPr>
                <a:xfrm>
                  <a:off x="7257538" y="2402457"/>
                  <a:ext cx="201312" cy="171277"/>
                </a:xfrm>
                <a:custGeom>
                  <a:avLst/>
                  <a:gdLst>
                    <a:gd name="connsiteX0" fmla="*/ 60358 w 201312"/>
                    <a:gd name="connsiteY0" fmla="*/ 171277 h 171277"/>
                    <a:gd name="connsiteX1" fmla="*/ 100692 w 201312"/>
                    <a:gd name="connsiteY1" fmla="*/ 69584 h 171277"/>
                    <a:gd name="connsiteX2" fmla="*/ 141026 w 201312"/>
                    <a:gd name="connsiteY2" fmla="*/ 171277 h 171277"/>
                    <a:gd name="connsiteX3" fmla="*/ 201313 w 201312"/>
                    <a:gd name="connsiteY3" fmla="*/ 171277 h 171277"/>
                    <a:gd name="connsiteX4" fmla="*/ 132802 w 201312"/>
                    <a:gd name="connsiteY4" fmla="*/ 0 h 171277"/>
                    <a:gd name="connsiteX5" fmla="*/ 68582 w 201312"/>
                    <a:gd name="connsiteY5" fmla="*/ 0 h 171277"/>
                    <a:gd name="connsiteX6" fmla="*/ 0 w 201312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266" name="Gráfico 1">
                  <a:extLst>
                    <a:ext uri="{FF2B5EF4-FFF2-40B4-BE49-F238E27FC236}">
                      <a16:creationId xmlns:a16="http://schemas.microsoft.com/office/drawing/2014/main" id="{3CB38691-3FEC-4A75-AB38-D8D5C8A8F6A8}"/>
                    </a:ext>
                  </a:extLst>
                </p:cNvPr>
                <p:cNvGrpSpPr/>
                <p:nvPr/>
              </p:nvGrpSpPr>
              <p:grpSpPr>
                <a:xfrm>
                  <a:off x="7537946" y="2402457"/>
                  <a:ext cx="757624" cy="171277"/>
                  <a:chOff x="7537946" y="2402457"/>
                  <a:chExt cx="757624" cy="171277"/>
                </a:xfrm>
                <a:solidFill>
                  <a:srgbClr val="000000"/>
                </a:solidFill>
              </p:grpSpPr>
              <p:sp>
                <p:nvSpPr>
                  <p:cNvPr id="285" name="Forma libre: forma 284">
                    <a:extLst>
                      <a:ext uri="{FF2B5EF4-FFF2-40B4-BE49-F238E27FC236}">
                        <a16:creationId xmlns:a16="http://schemas.microsoft.com/office/drawing/2014/main" id="{33556B38-0259-4E6C-B6D8-7F58D206B955}"/>
                      </a:ext>
                    </a:extLst>
                  </p:cNvPr>
                  <p:cNvSpPr/>
                  <p:nvPr/>
                </p:nvSpPr>
                <p:spPr>
                  <a:xfrm>
                    <a:off x="8094186" y="2402457"/>
                    <a:ext cx="201384" cy="171277"/>
                  </a:xfrm>
                  <a:custGeom>
                    <a:avLst/>
                    <a:gdLst>
                      <a:gd name="connsiteX0" fmla="*/ 141026 w 201384"/>
                      <a:gd name="connsiteY0" fmla="*/ 171277 h 171277"/>
                      <a:gd name="connsiteX1" fmla="*/ 100692 w 201384"/>
                      <a:gd name="connsiteY1" fmla="*/ 69584 h 171277"/>
                      <a:gd name="connsiteX2" fmla="*/ 60358 w 201384"/>
                      <a:gd name="connsiteY2" fmla="*/ 171277 h 171277"/>
                      <a:gd name="connsiteX3" fmla="*/ 0 w 201384"/>
                      <a:gd name="connsiteY3" fmla="*/ 171277 h 171277"/>
                      <a:gd name="connsiteX4" fmla="*/ 68582 w 201384"/>
                      <a:gd name="connsiteY4" fmla="*/ 0 h 171277"/>
                      <a:gd name="connsiteX5" fmla="*/ 132802 w 201384"/>
                      <a:gd name="connsiteY5" fmla="*/ 0 h 171277"/>
                      <a:gd name="connsiteX6" fmla="*/ 201384 w 201384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4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84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286" name="Forma libre: forma 285">
                    <a:extLst>
                      <a:ext uri="{FF2B5EF4-FFF2-40B4-BE49-F238E27FC236}">
                        <a16:creationId xmlns:a16="http://schemas.microsoft.com/office/drawing/2014/main" id="{3CC47788-BE0B-45A7-9143-93A03221FEEE}"/>
                      </a:ext>
                    </a:extLst>
                  </p:cNvPr>
                  <p:cNvSpPr/>
                  <p:nvPr/>
                </p:nvSpPr>
                <p:spPr>
                  <a:xfrm>
                    <a:off x="7816066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2 w 201313"/>
                      <a:gd name="connsiteY4" fmla="*/ 0 h 171277"/>
                      <a:gd name="connsiteX5" fmla="*/ 132802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287" name="Forma libre: forma 286">
                    <a:extLst>
                      <a:ext uri="{FF2B5EF4-FFF2-40B4-BE49-F238E27FC236}">
                        <a16:creationId xmlns:a16="http://schemas.microsoft.com/office/drawing/2014/main" id="{D0B7B050-9EEB-4243-8B42-09FEDAA31319}"/>
                      </a:ext>
                    </a:extLst>
                  </p:cNvPr>
                  <p:cNvSpPr/>
                  <p:nvPr/>
                </p:nvSpPr>
                <p:spPr>
                  <a:xfrm>
                    <a:off x="7537946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2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2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267" name="Forma libre: forma 266">
                  <a:extLst>
                    <a:ext uri="{FF2B5EF4-FFF2-40B4-BE49-F238E27FC236}">
                      <a16:creationId xmlns:a16="http://schemas.microsoft.com/office/drawing/2014/main" id="{C900F514-1C34-461C-89CF-408D5ED7B7A1}"/>
                    </a:ext>
                  </a:extLst>
                </p:cNvPr>
                <p:cNvSpPr/>
                <p:nvPr/>
              </p:nvSpPr>
              <p:spPr>
                <a:xfrm>
                  <a:off x="8655002" y="2402457"/>
                  <a:ext cx="201313" cy="171277"/>
                </a:xfrm>
                <a:custGeom>
                  <a:avLst/>
                  <a:gdLst>
                    <a:gd name="connsiteX0" fmla="*/ 60359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9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68" name="Forma libre: forma 267">
                  <a:extLst>
                    <a:ext uri="{FF2B5EF4-FFF2-40B4-BE49-F238E27FC236}">
                      <a16:creationId xmlns:a16="http://schemas.microsoft.com/office/drawing/2014/main" id="{C12F42A1-93B1-49F1-9E27-75AE6BB58F58}"/>
                    </a:ext>
                  </a:extLst>
                </p:cNvPr>
                <p:cNvSpPr/>
                <p:nvPr/>
              </p:nvSpPr>
              <p:spPr>
                <a:xfrm>
                  <a:off x="8374594" y="2402457"/>
                  <a:ext cx="201313" cy="171277"/>
                </a:xfrm>
                <a:custGeom>
                  <a:avLst/>
                  <a:gdLst>
                    <a:gd name="connsiteX0" fmla="*/ 60359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9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4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69" name="Forma libre: forma 268">
                  <a:extLst>
                    <a:ext uri="{FF2B5EF4-FFF2-40B4-BE49-F238E27FC236}">
                      <a16:creationId xmlns:a16="http://schemas.microsoft.com/office/drawing/2014/main" id="{BE6E6906-3E39-4B93-BA8E-832EB908DF0A}"/>
                    </a:ext>
                  </a:extLst>
                </p:cNvPr>
                <p:cNvSpPr/>
                <p:nvPr/>
              </p:nvSpPr>
              <p:spPr>
                <a:xfrm>
                  <a:off x="8935411" y="2402457"/>
                  <a:ext cx="201312" cy="171277"/>
                </a:xfrm>
                <a:custGeom>
                  <a:avLst/>
                  <a:gdLst>
                    <a:gd name="connsiteX0" fmla="*/ 60286 w 201312"/>
                    <a:gd name="connsiteY0" fmla="*/ 171277 h 171277"/>
                    <a:gd name="connsiteX1" fmla="*/ 100621 w 201312"/>
                    <a:gd name="connsiteY1" fmla="*/ 69584 h 171277"/>
                    <a:gd name="connsiteX2" fmla="*/ 140955 w 201312"/>
                    <a:gd name="connsiteY2" fmla="*/ 171277 h 171277"/>
                    <a:gd name="connsiteX3" fmla="*/ 201313 w 201312"/>
                    <a:gd name="connsiteY3" fmla="*/ 171277 h 171277"/>
                    <a:gd name="connsiteX4" fmla="*/ 132802 w 201312"/>
                    <a:gd name="connsiteY4" fmla="*/ 0 h 171277"/>
                    <a:gd name="connsiteX5" fmla="*/ 68511 w 201312"/>
                    <a:gd name="connsiteY5" fmla="*/ 0 h 171277"/>
                    <a:gd name="connsiteX6" fmla="*/ 0 w 201312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277">
                      <a:moveTo>
                        <a:pt x="60286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70" name="Forma libre: forma 269">
                  <a:extLst>
                    <a:ext uri="{FF2B5EF4-FFF2-40B4-BE49-F238E27FC236}">
                      <a16:creationId xmlns:a16="http://schemas.microsoft.com/office/drawing/2014/main" id="{F97A705D-7574-4814-AE16-EB84475A4D8E}"/>
                    </a:ext>
                  </a:extLst>
                </p:cNvPr>
                <p:cNvSpPr/>
                <p:nvPr/>
              </p:nvSpPr>
              <p:spPr>
                <a:xfrm>
                  <a:off x="9215819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731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4" y="171277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71" name="Forma libre: forma 270">
                  <a:extLst>
                    <a:ext uri="{FF2B5EF4-FFF2-40B4-BE49-F238E27FC236}">
                      <a16:creationId xmlns:a16="http://schemas.microsoft.com/office/drawing/2014/main" id="{0EB48450-74AF-4D46-B058-3F4D0E3135E9}"/>
                    </a:ext>
                  </a:extLst>
                </p:cNvPr>
                <p:cNvSpPr/>
                <p:nvPr/>
              </p:nvSpPr>
              <p:spPr>
                <a:xfrm>
                  <a:off x="9496156" y="2402457"/>
                  <a:ext cx="201385" cy="171277"/>
                </a:xfrm>
                <a:custGeom>
                  <a:avLst/>
                  <a:gdLst>
                    <a:gd name="connsiteX0" fmla="*/ 60359 w 201385"/>
                    <a:gd name="connsiteY0" fmla="*/ 171277 h 171277"/>
                    <a:gd name="connsiteX1" fmla="*/ 100693 w 201385"/>
                    <a:gd name="connsiteY1" fmla="*/ 69584 h 171277"/>
                    <a:gd name="connsiteX2" fmla="*/ 141027 w 201385"/>
                    <a:gd name="connsiteY2" fmla="*/ 171277 h 171277"/>
                    <a:gd name="connsiteX3" fmla="*/ 201385 w 201385"/>
                    <a:gd name="connsiteY3" fmla="*/ 171277 h 171277"/>
                    <a:gd name="connsiteX4" fmla="*/ 132803 w 201385"/>
                    <a:gd name="connsiteY4" fmla="*/ 0 h 171277"/>
                    <a:gd name="connsiteX5" fmla="*/ 68583 w 201385"/>
                    <a:gd name="connsiteY5" fmla="*/ 0 h 171277"/>
                    <a:gd name="connsiteX6" fmla="*/ 0 w 201385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277">
                      <a:moveTo>
                        <a:pt x="60359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85" y="171277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272" name="Gráfico 1">
                  <a:extLst>
                    <a:ext uri="{FF2B5EF4-FFF2-40B4-BE49-F238E27FC236}">
                      <a16:creationId xmlns:a16="http://schemas.microsoft.com/office/drawing/2014/main" id="{E925EA85-72C1-42F1-87DA-FEC65B274D2E}"/>
                    </a:ext>
                  </a:extLst>
                </p:cNvPr>
                <p:cNvGrpSpPr/>
                <p:nvPr/>
              </p:nvGrpSpPr>
              <p:grpSpPr>
                <a:xfrm>
                  <a:off x="9776565" y="2402457"/>
                  <a:ext cx="757624" cy="171277"/>
                  <a:chOff x="9776565" y="2402457"/>
                  <a:chExt cx="757624" cy="171277"/>
                </a:xfrm>
                <a:solidFill>
                  <a:srgbClr val="000000"/>
                </a:solidFill>
              </p:grpSpPr>
              <p:sp>
                <p:nvSpPr>
                  <p:cNvPr id="282" name="Forma libre: forma 281">
                    <a:extLst>
                      <a:ext uri="{FF2B5EF4-FFF2-40B4-BE49-F238E27FC236}">
                        <a16:creationId xmlns:a16="http://schemas.microsoft.com/office/drawing/2014/main" id="{845DFD90-82E1-4791-A393-0456F2C9236F}"/>
                      </a:ext>
                    </a:extLst>
                  </p:cNvPr>
                  <p:cNvSpPr/>
                  <p:nvPr/>
                </p:nvSpPr>
                <p:spPr>
                  <a:xfrm>
                    <a:off x="10332804" y="2402457"/>
                    <a:ext cx="201385" cy="171277"/>
                  </a:xfrm>
                  <a:custGeom>
                    <a:avLst/>
                    <a:gdLst>
                      <a:gd name="connsiteX0" fmla="*/ 141027 w 201385"/>
                      <a:gd name="connsiteY0" fmla="*/ 171277 h 171277"/>
                      <a:gd name="connsiteX1" fmla="*/ 100693 w 201385"/>
                      <a:gd name="connsiteY1" fmla="*/ 69584 h 171277"/>
                      <a:gd name="connsiteX2" fmla="*/ 60359 w 201385"/>
                      <a:gd name="connsiteY2" fmla="*/ 171277 h 171277"/>
                      <a:gd name="connsiteX3" fmla="*/ 0 w 201385"/>
                      <a:gd name="connsiteY3" fmla="*/ 171277 h 171277"/>
                      <a:gd name="connsiteX4" fmla="*/ 68583 w 201385"/>
                      <a:gd name="connsiteY4" fmla="*/ 0 h 171277"/>
                      <a:gd name="connsiteX5" fmla="*/ 132803 w 201385"/>
                      <a:gd name="connsiteY5" fmla="*/ 0 h 171277"/>
                      <a:gd name="connsiteX6" fmla="*/ 201385 w 201385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9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283" name="Forma libre: forma 282">
                    <a:extLst>
                      <a:ext uri="{FF2B5EF4-FFF2-40B4-BE49-F238E27FC236}">
                        <a16:creationId xmlns:a16="http://schemas.microsoft.com/office/drawing/2014/main" id="{9B09D473-6BB2-4A60-9933-06634F7EF580}"/>
                      </a:ext>
                    </a:extLst>
                  </p:cNvPr>
                  <p:cNvSpPr/>
                  <p:nvPr/>
                </p:nvSpPr>
                <p:spPr>
                  <a:xfrm>
                    <a:off x="10054685" y="2402457"/>
                    <a:ext cx="201312" cy="171277"/>
                  </a:xfrm>
                  <a:custGeom>
                    <a:avLst/>
                    <a:gdLst>
                      <a:gd name="connsiteX0" fmla="*/ 141026 w 201312"/>
                      <a:gd name="connsiteY0" fmla="*/ 171277 h 171277"/>
                      <a:gd name="connsiteX1" fmla="*/ 100692 w 201312"/>
                      <a:gd name="connsiteY1" fmla="*/ 69584 h 171277"/>
                      <a:gd name="connsiteX2" fmla="*/ 60358 w 201312"/>
                      <a:gd name="connsiteY2" fmla="*/ 171277 h 171277"/>
                      <a:gd name="connsiteX3" fmla="*/ 0 w 201312"/>
                      <a:gd name="connsiteY3" fmla="*/ 171277 h 171277"/>
                      <a:gd name="connsiteX4" fmla="*/ 68582 w 201312"/>
                      <a:gd name="connsiteY4" fmla="*/ 0 h 171277"/>
                      <a:gd name="connsiteX5" fmla="*/ 132802 w 201312"/>
                      <a:gd name="connsiteY5" fmla="*/ 0 h 171277"/>
                      <a:gd name="connsiteX6" fmla="*/ 201313 w 201312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2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284" name="Forma libre: forma 283">
                    <a:extLst>
                      <a:ext uri="{FF2B5EF4-FFF2-40B4-BE49-F238E27FC236}">
                        <a16:creationId xmlns:a16="http://schemas.microsoft.com/office/drawing/2014/main" id="{C4A87E08-E59A-4B07-BA2B-B9128212F9B2}"/>
                      </a:ext>
                    </a:extLst>
                  </p:cNvPr>
                  <p:cNvSpPr/>
                  <p:nvPr/>
                </p:nvSpPr>
                <p:spPr>
                  <a:xfrm>
                    <a:off x="9776565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2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2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273" name="Forma libre: forma 272">
                  <a:extLst>
                    <a:ext uri="{FF2B5EF4-FFF2-40B4-BE49-F238E27FC236}">
                      <a16:creationId xmlns:a16="http://schemas.microsoft.com/office/drawing/2014/main" id="{871993F5-0E4F-42DC-9147-C63CA98EF6C2}"/>
                    </a:ext>
                  </a:extLst>
                </p:cNvPr>
                <p:cNvSpPr/>
                <p:nvPr/>
              </p:nvSpPr>
              <p:spPr>
                <a:xfrm>
                  <a:off x="10893621" y="2402457"/>
                  <a:ext cx="201313" cy="171277"/>
                </a:xfrm>
                <a:custGeom>
                  <a:avLst/>
                  <a:gdLst>
                    <a:gd name="connsiteX0" fmla="*/ 60359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9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74" name="Forma libre: forma 273">
                  <a:extLst>
                    <a:ext uri="{FF2B5EF4-FFF2-40B4-BE49-F238E27FC236}">
                      <a16:creationId xmlns:a16="http://schemas.microsoft.com/office/drawing/2014/main" id="{8975ED40-26D6-4AD3-A25F-8C0927051635}"/>
                    </a:ext>
                  </a:extLst>
                </p:cNvPr>
                <p:cNvSpPr/>
                <p:nvPr/>
              </p:nvSpPr>
              <p:spPr>
                <a:xfrm>
                  <a:off x="10613213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82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4" y="171277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75" name="Forma libre: forma 274">
                  <a:extLst>
                    <a:ext uri="{FF2B5EF4-FFF2-40B4-BE49-F238E27FC236}">
                      <a16:creationId xmlns:a16="http://schemas.microsoft.com/office/drawing/2014/main" id="{89788B73-7308-4FB5-BC49-0F9D0CCEA34F}"/>
                    </a:ext>
                  </a:extLst>
                </p:cNvPr>
                <p:cNvSpPr/>
                <p:nvPr/>
              </p:nvSpPr>
              <p:spPr>
                <a:xfrm>
                  <a:off x="11174029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76" name="Forma libre: forma 275">
                  <a:extLst>
                    <a:ext uri="{FF2B5EF4-FFF2-40B4-BE49-F238E27FC236}">
                      <a16:creationId xmlns:a16="http://schemas.microsoft.com/office/drawing/2014/main" id="{FE4AAFA6-0FCA-4409-84C5-01F28A735B14}"/>
                    </a:ext>
                  </a:extLst>
                </p:cNvPr>
                <p:cNvSpPr/>
                <p:nvPr/>
              </p:nvSpPr>
              <p:spPr>
                <a:xfrm>
                  <a:off x="11454438" y="2402457"/>
                  <a:ext cx="201313" cy="171277"/>
                </a:xfrm>
                <a:custGeom>
                  <a:avLst/>
                  <a:gdLst>
                    <a:gd name="connsiteX0" fmla="*/ 60286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6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4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277" name="Forma libre: forma 276">
                  <a:extLst>
                    <a:ext uri="{FF2B5EF4-FFF2-40B4-BE49-F238E27FC236}">
                      <a16:creationId xmlns:a16="http://schemas.microsoft.com/office/drawing/2014/main" id="{61E8DEAD-5EDE-4037-8FBA-0CC12978CF65}"/>
                    </a:ext>
                  </a:extLst>
                </p:cNvPr>
                <p:cNvSpPr/>
                <p:nvPr/>
              </p:nvSpPr>
              <p:spPr>
                <a:xfrm>
                  <a:off x="11734775" y="2402457"/>
                  <a:ext cx="201385" cy="171277"/>
                </a:xfrm>
                <a:custGeom>
                  <a:avLst/>
                  <a:gdLst>
                    <a:gd name="connsiteX0" fmla="*/ 60359 w 201385"/>
                    <a:gd name="connsiteY0" fmla="*/ 171277 h 171277"/>
                    <a:gd name="connsiteX1" fmla="*/ 100693 w 201385"/>
                    <a:gd name="connsiteY1" fmla="*/ 69584 h 171277"/>
                    <a:gd name="connsiteX2" fmla="*/ 141026 w 201385"/>
                    <a:gd name="connsiteY2" fmla="*/ 171277 h 171277"/>
                    <a:gd name="connsiteX3" fmla="*/ 201385 w 201385"/>
                    <a:gd name="connsiteY3" fmla="*/ 171277 h 171277"/>
                    <a:gd name="connsiteX4" fmla="*/ 132803 w 201385"/>
                    <a:gd name="connsiteY4" fmla="*/ 0 h 171277"/>
                    <a:gd name="connsiteX5" fmla="*/ 68582 w 201385"/>
                    <a:gd name="connsiteY5" fmla="*/ 0 h 171277"/>
                    <a:gd name="connsiteX6" fmla="*/ 0 w 201385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277">
                      <a:moveTo>
                        <a:pt x="60359" y="171277"/>
                      </a:moveTo>
                      <a:lnTo>
                        <a:pt x="100693" y="69584"/>
                      </a:lnTo>
                      <a:lnTo>
                        <a:pt x="141026" y="171277"/>
                      </a:lnTo>
                      <a:lnTo>
                        <a:pt x="201385" y="171277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278" name="Gráfico 1">
                  <a:extLst>
                    <a:ext uri="{FF2B5EF4-FFF2-40B4-BE49-F238E27FC236}">
                      <a16:creationId xmlns:a16="http://schemas.microsoft.com/office/drawing/2014/main" id="{B4FA1230-CBB3-4C9C-9226-8ECA7D08D1A2}"/>
                    </a:ext>
                  </a:extLst>
                </p:cNvPr>
                <p:cNvGrpSpPr/>
                <p:nvPr/>
              </p:nvGrpSpPr>
              <p:grpSpPr>
                <a:xfrm>
                  <a:off x="12015183" y="2402457"/>
                  <a:ext cx="757625" cy="171277"/>
                  <a:chOff x="12015183" y="2402457"/>
                  <a:chExt cx="757625" cy="171277"/>
                </a:xfrm>
                <a:solidFill>
                  <a:srgbClr val="000000"/>
                </a:solidFill>
              </p:grpSpPr>
              <p:sp>
                <p:nvSpPr>
                  <p:cNvPr id="279" name="Forma libre: forma 278">
                    <a:extLst>
                      <a:ext uri="{FF2B5EF4-FFF2-40B4-BE49-F238E27FC236}">
                        <a16:creationId xmlns:a16="http://schemas.microsoft.com/office/drawing/2014/main" id="{FB6D878E-C1ED-4DFD-8520-B48C4052C89E}"/>
                      </a:ext>
                    </a:extLst>
                  </p:cNvPr>
                  <p:cNvSpPr/>
                  <p:nvPr/>
                </p:nvSpPr>
                <p:spPr>
                  <a:xfrm>
                    <a:off x="12571423" y="2402457"/>
                    <a:ext cx="201385" cy="171277"/>
                  </a:xfrm>
                  <a:custGeom>
                    <a:avLst/>
                    <a:gdLst>
                      <a:gd name="connsiteX0" fmla="*/ 141026 w 201385"/>
                      <a:gd name="connsiteY0" fmla="*/ 171277 h 171277"/>
                      <a:gd name="connsiteX1" fmla="*/ 100693 w 201385"/>
                      <a:gd name="connsiteY1" fmla="*/ 69584 h 171277"/>
                      <a:gd name="connsiteX2" fmla="*/ 60359 w 201385"/>
                      <a:gd name="connsiteY2" fmla="*/ 171277 h 171277"/>
                      <a:gd name="connsiteX3" fmla="*/ 0 w 201385"/>
                      <a:gd name="connsiteY3" fmla="*/ 171277 h 171277"/>
                      <a:gd name="connsiteX4" fmla="*/ 68583 w 201385"/>
                      <a:gd name="connsiteY4" fmla="*/ 0 h 171277"/>
                      <a:gd name="connsiteX5" fmla="*/ 132803 w 201385"/>
                      <a:gd name="connsiteY5" fmla="*/ 0 h 171277"/>
                      <a:gd name="connsiteX6" fmla="*/ 201385 w 201385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277">
                        <a:moveTo>
                          <a:pt x="141026" y="171277"/>
                        </a:moveTo>
                        <a:lnTo>
                          <a:pt x="100693" y="69584"/>
                        </a:lnTo>
                        <a:lnTo>
                          <a:pt x="60359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280" name="Forma libre: forma 279">
                    <a:extLst>
                      <a:ext uri="{FF2B5EF4-FFF2-40B4-BE49-F238E27FC236}">
                        <a16:creationId xmlns:a16="http://schemas.microsoft.com/office/drawing/2014/main" id="{A52A116A-7A84-440E-A5BF-EF1FA6C0E5C5}"/>
                      </a:ext>
                    </a:extLst>
                  </p:cNvPr>
                  <p:cNvSpPr/>
                  <p:nvPr/>
                </p:nvSpPr>
                <p:spPr>
                  <a:xfrm>
                    <a:off x="12293303" y="2402457"/>
                    <a:ext cx="201385" cy="171277"/>
                  </a:xfrm>
                  <a:custGeom>
                    <a:avLst/>
                    <a:gdLst>
                      <a:gd name="connsiteX0" fmla="*/ 141027 w 201385"/>
                      <a:gd name="connsiteY0" fmla="*/ 171277 h 171277"/>
                      <a:gd name="connsiteX1" fmla="*/ 100693 w 201385"/>
                      <a:gd name="connsiteY1" fmla="*/ 69584 h 171277"/>
                      <a:gd name="connsiteX2" fmla="*/ 60359 w 201385"/>
                      <a:gd name="connsiteY2" fmla="*/ 171277 h 171277"/>
                      <a:gd name="connsiteX3" fmla="*/ 0 w 201385"/>
                      <a:gd name="connsiteY3" fmla="*/ 171277 h 171277"/>
                      <a:gd name="connsiteX4" fmla="*/ 68583 w 201385"/>
                      <a:gd name="connsiteY4" fmla="*/ 0 h 171277"/>
                      <a:gd name="connsiteX5" fmla="*/ 132803 w 201385"/>
                      <a:gd name="connsiteY5" fmla="*/ 0 h 171277"/>
                      <a:gd name="connsiteX6" fmla="*/ 201385 w 201385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9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281" name="Forma libre: forma 280">
                    <a:extLst>
                      <a:ext uri="{FF2B5EF4-FFF2-40B4-BE49-F238E27FC236}">
                        <a16:creationId xmlns:a16="http://schemas.microsoft.com/office/drawing/2014/main" id="{E0B2EB33-8675-42C8-AD50-DD107891FBED}"/>
                      </a:ext>
                    </a:extLst>
                  </p:cNvPr>
                  <p:cNvSpPr/>
                  <p:nvPr/>
                </p:nvSpPr>
                <p:spPr>
                  <a:xfrm>
                    <a:off x="12015183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9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3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9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</p:grpSp>
        </p:grpSp>
        <p:grpSp>
          <p:nvGrpSpPr>
            <p:cNvPr id="573" name="Gráfico 1">
              <a:extLst>
                <a:ext uri="{FF2B5EF4-FFF2-40B4-BE49-F238E27FC236}">
                  <a16:creationId xmlns:a16="http://schemas.microsoft.com/office/drawing/2014/main" id="{203F1E69-6D28-4E4F-B98E-18E94BEC8385}"/>
                </a:ext>
              </a:extLst>
            </p:cNvPr>
            <p:cNvGrpSpPr/>
            <p:nvPr/>
          </p:nvGrpSpPr>
          <p:grpSpPr>
            <a:xfrm>
              <a:off x="-1" y="6059009"/>
              <a:ext cx="12192001" cy="450588"/>
              <a:chOff x="-579880" y="2081214"/>
              <a:chExt cx="13351759" cy="493450"/>
            </a:xfrm>
          </p:grpSpPr>
          <p:grpSp>
            <p:nvGrpSpPr>
              <p:cNvPr id="574" name="Gráfico 1">
                <a:extLst>
                  <a:ext uri="{FF2B5EF4-FFF2-40B4-BE49-F238E27FC236}">
                    <a16:creationId xmlns:a16="http://schemas.microsoft.com/office/drawing/2014/main" id="{5C797C96-3E4C-43C3-AC23-68D1085DDE32}"/>
                  </a:ext>
                </a:extLst>
              </p:cNvPr>
              <p:cNvGrpSpPr/>
              <p:nvPr/>
            </p:nvGrpSpPr>
            <p:grpSpPr>
              <a:xfrm>
                <a:off x="-579880" y="2081214"/>
                <a:ext cx="13352688" cy="171348"/>
                <a:chOff x="-579880" y="2081214"/>
                <a:chExt cx="13352688" cy="171348"/>
              </a:xfrm>
              <a:solidFill>
                <a:srgbClr val="000000"/>
              </a:solidFill>
            </p:grpSpPr>
            <p:sp>
              <p:nvSpPr>
                <p:cNvPr id="630" name="Forma libre: forma 629">
                  <a:extLst>
                    <a:ext uri="{FF2B5EF4-FFF2-40B4-BE49-F238E27FC236}">
                      <a16:creationId xmlns:a16="http://schemas.microsoft.com/office/drawing/2014/main" id="{7A51186B-48E3-458E-AE89-847AB19F5B65}"/>
                    </a:ext>
                  </a:extLst>
                </p:cNvPr>
                <p:cNvSpPr/>
                <p:nvPr/>
              </p:nvSpPr>
              <p:spPr>
                <a:xfrm>
                  <a:off x="-299471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31" name="Forma libre: forma 630">
                  <a:extLst>
                    <a:ext uri="{FF2B5EF4-FFF2-40B4-BE49-F238E27FC236}">
                      <a16:creationId xmlns:a16="http://schemas.microsoft.com/office/drawing/2014/main" id="{DA4959C9-560C-421B-92AB-C33C93E97621}"/>
                    </a:ext>
                  </a:extLst>
                </p:cNvPr>
                <p:cNvSpPr/>
                <p:nvPr/>
              </p:nvSpPr>
              <p:spPr>
                <a:xfrm>
                  <a:off x="-579880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7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32" name="Forma libre: forma 631">
                  <a:extLst>
                    <a:ext uri="{FF2B5EF4-FFF2-40B4-BE49-F238E27FC236}">
                      <a16:creationId xmlns:a16="http://schemas.microsoft.com/office/drawing/2014/main" id="{27FA1DEB-015A-4721-9C9B-44AB3A5EDDE4}"/>
                    </a:ext>
                  </a:extLst>
                </p:cNvPr>
                <p:cNvSpPr/>
                <p:nvPr/>
              </p:nvSpPr>
              <p:spPr>
                <a:xfrm>
                  <a:off x="-19063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731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3" y="171349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33" name="Forma libre: forma 632">
                  <a:extLst>
                    <a:ext uri="{FF2B5EF4-FFF2-40B4-BE49-F238E27FC236}">
                      <a16:creationId xmlns:a16="http://schemas.microsoft.com/office/drawing/2014/main" id="{67165643-A7C3-4D41-8F95-AF495202EF6A}"/>
                    </a:ext>
                  </a:extLst>
                </p:cNvPr>
                <p:cNvSpPr/>
                <p:nvPr/>
              </p:nvSpPr>
              <p:spPr>
                <a:xfrm>
                  <a:off x="261273" y="2081214"/>
                  <a:ext cx="201384" cy="171348"/>
                </a:xfrm>
                <a:custGeom>
                  <a:avLst/>
                  <a:gdLst>
                    <a:gd name="connsiteX0" fmla="*/ 60358 w 201384"/>
                    <a:gd name="connsiteY0" fmla="*/ 171349 h 171348"/>
                    <a:gd name="connsiteX1" fmla="*/ 100692 w 201384"/>
                    <a:gd name="connsiteY1" fmla="*/ 69584 h 171348"/>
                    <a:gd name="connsiteX2" fmla="*/ 141027 w 201384"/>
                    <a:gd name="connsiteY2" fmla="*/ 171349 h 171348"/>
                    <a:gd name="connsiteX3" fmla="*/ 201385 w 201384"/>
                    <a:gd name="connsiteY3" fmla="*/ 171349 h 171348"/>
                    <a:gd name="connsiteX4" fmla="*/ 132802 w 201384"/>
                    <a:gd name="connsiteY4" fmla="*/ 0 h 171348"/>
                    <a:gd name="connsiteX5" fmla="*/ 68582 w 201384"/>
                    <a:gd name="connsiteY5" fmla="*/ 0 h 171348"/>
                    <a:gd name="connsiteX6" fmla="*/ 0 w 201384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7" y="171349"/>
                      </a:lnTo>
                      <a:lnTo>
                        <a:pt x="201385" y="171349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34" name="Forma libre: forma 633">
                  <a:extLst>
                    <a:ext uri="{FF2B5EF4-FFF2-40B4-BE49-F238E27FC236}">
                      <a16:creationId xmlns:a16="http://schemas.microsoft.com/office/drawing/2014/main" id="{44543A9E-1AF8-4E13-9CBF-75A8EA2B504A}"/>
                    </a:ext>
                  </a:extLst>
                </p:cNvPr>
                <p:cNvSpPr/>
                <p:nvPr/>
              </p:nvSpPr>
              <p:spPr>
                <a:xfrm>
                  <a:off x="541682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7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635" name="Gráfico 1">
                  <a:extLst>
                    <a:ext uri="{FF2B5EF4-FFF2-40B4-BE49-F238E27FC236}">
                      <a16:creationId xmlns:a16="http://schemas.microsoft.com/office/drawing/2014/main" id="{ECB8034E-3D68-40C7-9D68-9A0B8614D09C}"/>
                    </a:ext>
                  </a:extLst>
                </p:cNvPr>
                <p:cNvGrpSpPr/>
                <p:nvPr/>
              </p:nvGrpSpPr>
              <p:grpSpPr>
                <a:xfrm>
                  <a:off x="822090" y="2081214"/>
                  <a:ext cx="757553" cy="171348"/>
                  <a:chOff x="822090" y="2081214"/>
                  <a:chExt cx="757553" cy="171348"/>
                </a:xfrm>
                <a:solidFill>
                  <a:srgbClr val="000000"/>
                </a:solidFill>
              </p:grpSpPr>
              <p:sp>
                <p:nvSpPr>
                  <p:cNvPr id="681" name="Forma libre: forma 680">
                    <a:extLst>
                      <a:ext uri="{FF2B5EF4-FFF2-40B4-BE49-F238E27FC236}">
                        <a16:creationId xmlns:a16="http://schemas.microsoft.com/office/drawing/2014/main" id="{337289F1-9846-4937-8F40-47E827421777}"/>
                      </a:ext>
                    </a:extLst>
                  </p:cNvPr>
                  <p:cNvSpPr/>
                  <p:nvPr/>
                </p:nvSpPr>
                <p:spPr>
                  <a:xfrm>
                    <a:off x="1378330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2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82" name="Forma libre: forma 681">
                    <a:extLst>
                      <a:ext uri="{FF2B5EF4-FFF2-40B4-BE49-F238E27FC236}">
                        <a16:creationId xmlns:a16="http://schemas.microsoft.com/office/drawing/2014/main" id="{587E6B71-1269-453F-A74F-D77898545562}"/>
                      </a:ext>
                    </a:extLst>
                  </p:cNvPr>
                  <p:cNvSpPr/>
                  <p:nvPr/>
                </p:nvSpPr>
                <p:spPr>
                  <a:xfrm>
                    <a:off x="1100210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83" name="Forma libre: forma 682">
                    <a:extLst>
                      <a:ext uri="{FF2B5EF4-FFF2-40B4-BE49-F238E27FC236}">
                        <a16:creationId xmlns:a16="http://schemas.microsoft.com/office/drawing/2014/main" id="{AD20724A-B101-4AD2-9C96-DFFF56E46CAB}"/>
                      </a:ext>
                    </a:extLst>
                  </p:cNvPr>
                  <p:cNvSpPr/>
                  <p:nvPr/>
                </p:nvSpPr>
                <p:spPr>
                  <a:xfrm>
                    <a:off x="822090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21 w 201313"/>
                      <a:gd name="connsiteY1" fmla="*/ 69584 h 171348"/>
                      <a:gd name="connsiteX2" fmla="*/ 60287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21" y="69584"/>
                        </a:lnTo>
                        <a:lnTo>
                          <a:pt x="60287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636" name="Forma libre: forma 635">
                  <a:extLst>
                    <a:ext uri="{FF2B5EF4-FFF2-40B4-BE49-F238E27FC236}">
                      <a16:creationId xmlns:a16="http://schemas.microsoft.com/office/drawing/2014/main" id="{64C2A8C1-749E-4D0F-A5EA-C22E4300AF97}"/>
                    </a:ext>
                  </a:extLst>
                </p:cNvPr>
                <p:cNvSpPr/>
                <p:nvPr/>
              </p:nvSpPr>
              <p:spPr>
                <a:xfrm>
                  <a:off x="1939147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37" name="Forma libre: forma 636">
                  <a:extLst>
                    <a:ext uri="{FF2B5EF4-FFF2-40B4-BE49-F238E27FC236}">
                      <a16:creationId xmlns:a16="http://schemas.microsoft.com/office/drawing/2014/main" id="{FB3684D8-B8C9-424E-BDD4-A6AEC2A2ED5E}"/>
                    </a:ext>
                  </a:extLst>
                </p:cNvPr>
                <p:cNvSpPr/>
                <p:nvPr/>
              </p:nvSpPr>
              <p:spPr>
                <a:xfrm>
                  <a:off x="1658738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7" y="171349"/>
                      </a:lnTo>
                      <a:lnTo>
                        <a:pt x="201313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38" name="Forma libre: forma 637">
                  <a:extLst>
                    <a:ext uri="{FF2B5EF4-FFF2-40B4-BE49-F238E27FC236}">
                      <a16:creationId xmlns:a16="http://schemas.microsoft.com/office/drawing/2014/main" id="{50B68F9D-0F40-4EFA-9809-A42E1DDDFDAF}"/>
                    </a:ext>
                  </a:extLst>
                </p:cNvPr>
                <p:cNvSpPr/>
                <p:nvPr/>
              </p:nvSpPr>
              <p:spPr>
                <a:xfrm>
                  <a:off x="2219555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39" name="Forma libre: forma 638">
                  <a:extLst>
                    <a:ext uri="{FF2B5EF4-FFF2-40B4-BE49-F238E27FC236}">
                      <a16:creationId xmlns:a16="http://schemas.microsoft.com/office/drawing/2014/main" id="{6C981997-4E1E-432B-A434-0E626791064C}"/>
                    </a:ext>
                  </a:extLst>
                </p:cNvPr>
                <p:cNvSpPr/>
                <p:nvPr/>
              </p:nvSpPr>
              <p:spPr>
                <a:xfrm>
                  <a:off x="2499892" y="2081214"/>
                  <a:ext cx="201384" cy="171348"/>
                </a:xfrm>
                <a:custGeom>
                  <a:avLst/>
                  <a:gdLst>
                    <a:gd name="connsiteX0" fmla="*/ 60358 w 201384"/>
                    <a:gd name="connsiteY0" fmla="*/ 171349 h 171348"/>
                    <a:gd name="connsiteX1" fmla="*/ 100693 w 201384"/>
                    <a:gd name="connsiteY1" fmla="*/ 69584 h 171348"/>
                    <a:gd name="connsiteX2" fmla="*/ 141027 w 201384"/>
                    <a:gd name="connsiteY2" fmla="*/ 171349 h 171348"/>
                    <a:gd name="connsiteX3" fmla="*/ 201385 w 201384"/>
                    <a:gd name="connsiteY3" fmla="*/ 171349 h 171348"/>
                    <a:gd name="connsiteX4" fmla="*/ 132803 w 201384"/>
                    <a:gd name="connsiteY4" fmla="*/ 0 h 171348"/>
                    <a:gd name="connsiteX5" fmla="*/ 68582 w 201384"/>
                    <a:gd name="connsiteY5" fmla="*/ 0 h 171348"/>
                    <a:gd name="connsiteX6" fmla="*/ 0 w 201384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348">
                      <a:moveTo>
                        <a:pt x="60358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85" y="171349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40" name="Forma libre: forma 639">
                  <a:extLst>
                    <a:ext uri="{FF2B5EF4-FFF2-40B4-BE49-F238E27FC236}">
                      <a16:creationId xmlns:a16="http://schemas.microsoft.com/office/drawing/2014/main" id="{AAD96487-AE1E-4B0A-861D-67FE468C7F99}"/>
                    </a:ext>
                  </a:extLst>
                </p:cNvPr>
                <p:cNvSpPr/>
                <p:nvPr/>
              </p:nvSpPr>
              <p:spPr>
                <a:xfrm>
                  <a:off x="2780300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83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641" name="Gráfico 1">
                  <a:extLst>
                    <a:ext uri="{FF2B5EF4-FFF2-40B4-BE49-F238E27FC236}">
                      <a16:creationId xmlns:a16="http://schemas.microsoft.com/office/drawing/2014/main" id="{D47B7687-9A4A-4DA9-B62B-60282D233F2A}"/>
                    </a:ext>
                  </a:extLst>
                </p:cNvPr>
                <p:cNvGrpSpPr/>
                <p:nvPr/>
              </p:nvGrpSpPr>
              <p:grpSpPr>
                <a:xfrm>
                  <a:off x="3060709" y="2081214"/>
                  <a:ext cx="757553" cy="171348"/>
                  <a:chOff x="3060709" y="2081214"/>
                  <a:chExt cx="757553" cy="171348"/>
                </a:xfrm>
                <a:solidFill>
                  <a:srgbClr val="000000"/>
                </a:solidFill>
              </p:grpSpPr>
              <p:sp>
                <p:nvSpPr>
                  <p:cNvPr id="678" name="Forma libre: forma 677">
                    <a:extLst>
                      <a:ext uri="{FF2B5EF4-FFF2-40B4-BE49-F238E27FC236}">
                        <a16:creationId xmlns:a16="http://schemas.microsoft.com/office/drawing/2014/main" id="{788E5A91-3AA1-470B-8A1A-E2D40AD617DD}"/>
                      </a:ext>
                    </a:extLst>
                  </p:cNvPr>
                  <p:cNvSpPr/>
                  <p:nvPr/>
                </p:nvSpPr>
                <p:spPr>
                  <a:xfrm>
                    <a:off x="3616948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3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79" name="Forma libre: forma 678">
                    <a:extLst>
                      <a:ext uri="{FF2B5EF4-FFF2-40B4-BE49-F238E27FC236}">
                        <a16:creationId xmlns:a16="http://schemas.microsoft.com/office/drawing/2014/main" id="{D87C982F-D207-4A15-9A15-95BD9727581E}"/>
                      </a:ext>
                    </a:extLst>
                  </p:cNvPr>
                  <p:cNvSpPr/>
                  <p:nvPr/>
                </p:nvSpPr>
                <p:spPr>
                  <a:xfrm>
                    <a:off x="3338829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80" name="Forma libre: forma 679">
                    <a:extLst>
                      <a:ext uri="{FF2B5EF4-FFF2-40B4-BE49-F238E27FC236}">
                        <a16:creationId xmlns:a16="http://schemas.microsoft.com/office/drawing/2014/main" id="{49D71F66-8E62-4BAB-827E-0202C5ADD555}"/>
                      </a:ext>
                    </a:extLst>
                  </p:cNvPr>
                  <p:cNvSpPr/>
                  <p:nvPr/>
                </p:nvSpPr>
                <p:spPr>
                  <a:xfrm>
                    <a:off x="3060709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21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3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21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642" name="Forma libre: forma 641">
                  <a:extLst>
                    <a:ext uri="{FF2B5EF4-FFF2-40B4-BE49-F238E27FC236}">
                      <a16:creationId xmlns:a16="http://schemas.microsoft.com/office/drawing/2014/main" id="{6B359331-7540-4D18-852B-F66A0F49C170}"/>
                    </a:ext>
                  </a:extLst>
                </p:cNvPr>
                <p:cNvSpPr/>
                <p:nvPr/>
              </p:nvSpPr>
              <p:spPr>
                <a:xfrm>
                  <a:off x="4177765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3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43" name="Forma libre: forma 642">
                  <a:extLst>
                    <a:ext uri="{FF2B5EF4-FFF2-40B4-BE49-F238E27FC236}">
                      <a16:creationId xmlns:a16="http://schemas.microsoft.com/office/drawing/2014/main" id="{8352773B-2D05-4498-B5B0-932E0EFAF810}"/>
                    </a:ext>
                  </a:extLst>
                </p:cNvPr>
                <p:cNvSpPr/>
                <p:nvPr/>
              </p:nvSpPr>
              <p:spPr>
                <a:xfrm>
                  <a:off x="3897357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44" name="Forma libre: forma 643">
                  <a:extLst>
                    <a:ext uri="{FF2B5EF4-FFF2-40B4-BE49-F238E27FC236}">
                      <a16:creationId xmlns:a16="http://schemas.microsoft.com/office/drawing/2014/main" id="{36B0450A-EDFE-474E-80A6-E94F12C72778}"/>
                    </a:ext>
                  </a:extLst>
                </p:cNvPr>
                <p:cNvSpPr/>
                <p:nvPr/>
              </p:nvSpPr>
              <p:spPr>
                <a:xfrm>
                  <a:off x="4458174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45" name="Forma libre: forma 644">
                  <a:extLst>
                    <a:ext uri="{FF2B5EF4-FFF2-40B4-BE49-F238E27FC236}">
                      <a16:creationId xmlns:a16="http://schemas.microsoft.com/office/drawing/2014/main" id="{D9104803-8AE9-488B-8D43-7226DFB9E8B0}"/>
                    </a:ext>
                  </a:extLst>
                </p:cNvPr>
                <p:cNvSpPr/>
                <p:nvPr/>
              </p:nvSpPr>
              <p:spPr>
                <a:xfrm>
                  <a:off x="4738511" y="2081214"/>
                  <a:ext cx="201385" cy="171348"/>
                </a:xfrm>
                <a:custGeom>
                  <a:avLst/>
                  <a:gdLst>
                    <a:gd name="connsiteX0" fmla="*/ 60358 w 201385"/>
                    <a:gd name="connsiteY0" fmla="*/ 171349 h 171348"/>
                    <a:gd name="connsiteX1" fmla="*/ 100693 w 201385"/>
                    <a:gd name="connsiteY1" fmla="*/ 69584 h 171348"/>
                    <a:gd name="connsiteX2" fmla="*/ 141027 w 201385"/>
                    <a:gd name="connsiteY2" fmla="*/ 171349 h 171348"/>
                    <a:gd name="connsiteX3" fmla="*/ 201385 w 201385"/>
                    <a:gd name="connsiteY3" fmla="*/ 171349 h 171348"/>
                    <a:gd name="connsiteX4" fmla="*/ 132803 w 201385"/>
                    <a:gd name="connsiteY4" fmla="*/ 0 h 171348"/>
                    <a:gd name="connsiteX5" fmla="*/ 68583 w 201385"/>
                    <a:gd name="connsiteY5" fmla="*/ 0 h 171348"/>
                    <a:gd name="connsiteX6" fmla="*/ 0 w 201385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348">
                      <a:moveTo>
                        <a:pt x="60358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85" y="171349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46" name="Forma libre: forma 645">
                  <a:extLst>
                    <a:ext uri="{FF2B5EF4-FFF2-40B4-BE49-F238E27FC236}">
                      <a16:creationId xmlns:a16="http://schemas.microsoft.com/office/drawing/2014/main" id="{DCBB8045-B384-4FD3-A854-609D7FD61CAE}"/>
                    </a:ext>
                  </a:extLst>
                </p:cNvPr>
                <p:cNvSpPr/>
                <p:nvPr/>
              </p:nvSpPr>
              <p:spPr>
                <a:xfrm>
                  <a:off x="5018919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82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3" y="171349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647" name="Gráfico 1">
                  <a:extLst>
                    <a:ext uri="{FF2B5EF4-FFF2-40B4-BE49-F238E27FC236}">
                      <a16:creationId xmlns:a16="http://schemas.microsoft.com/office/drawing/2014/main" id="{3FC22D20-0B36-49CE-8EE7-91F1705BD643}"/>
                    </a:ext>
                  </a:extLst>
                </p:cNvPr>
                <p:cNvGrpSpPr/>
                <p:nvPr/>
              </p:nvGrpSpPr>
              <p:grpSpPr>
                <a:xfrm>
                  <a:off x="5299327" y="2081214"/>
                  <a:ext cx="757553" cy="171348"/>
                  <a:chOff x="5299327" y="2081214"/>
                  <a:chExt cx="757553" cy="171348"/>
                </a:xfrm>
                <a:solidFill>
                  <a:srgbClr val="000000"/>
                </a:solidFill>
              </p:grpSpPr>
              <p:sp>
                <p:nvSpPr>
                  <p:cNvPr id="675" name="Forma libre: forma 674">
                    <a:extLst>
                      <a:ext uri="{FF2B5EF4-FFF2-40B4-BE49-F238E27FC236}">
                        <a16:creationId xmlns:a16="http://schemas.microsoft.com/office/drawing/2014/main" id="{967E820A-5953-4BD0-9CA0-05C014BD384E}"/>
                      </a:ext>
                    </a:extLst>
                  </p:cNvPr>
                  <p:cNvSpPr/>
                  <p:nvPr/>
                </p:nvSpPr>
                <p:spPr>
                  <a:xfrm>
                    <a:off x="5855567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2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3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76" name="Forma libre: forma 675">
                    <a:extLst>
                      <a:ext uri="{FF2B5EF4-FFF2-40B4-BE49-F238E27FC236}">
                        <a16:creationId xmlns:a16="http://schemas.microsoft.com/office/drawing/2014/main" id="{E5E70FB6-35D0-43E7-883A-63A008B841D8}"/>
                      </a:ext>
                    </a:extLst>
                  </p:cNvPr>
                  <p:cNvSpPr/>
                  <p:nvPr/>
                </p:nvSpPr>
                <p:spPr>
                  <a:xfrm>
                    <a:off x="5577447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3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77" name="Forma libre: forma 676">
                    <a:extLst>
                      <a:ext uri="{FF2B5EF4-FFF2-40B4-BE49-F238E27FC236}">
                        <a16:creationId xmlns:a16="http://schemas.microsoft.com/office/drawing/2014/main" id="{3F4A879D-C170-4C17-8F1A-48A0CFD504C8}"/>
                      </a:ext>
                    </a:extLst>
                  </p:cNvPr>
                  <p:cNvSpPr/>
                  <p:nvPr/>
                </p:nvSpPr>
                <p:spPr>
                  <a:xfrm>
                    <a:off x="5299327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648" name="Forma libre: forma 647">
                  <a:extLst>
                    <a:ext uri="{FF2B5EF4-FFF2-40B4-BE49-F238E27FC236}">
                      <a16:creationId xmlns:a16="http://schemas.microsoft.com/office/drawing/2014/main" id="{2D3FF7C4-57D3-4CE3-9FF6-0D5E4D9BA368}"/>
                    </a:ext>
                  </a:extLst>
                </p:cNvPr>
                <p:cNvSpPr/>
                <p:nvPr/>
              </p:nvSpPr>
              <p:spPr>
                <a:xfrm>
                  <a:off x="6416384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49" name="Forma libre: forma 648">
                  <a:extLst>
                    <a:ext uri="{FF2B5EF4-FFF2-40B4-BE49-F238E27FC236}">
                      <a16:creationId xmlns:a16="http://schemas.microsoft.com/office/drawing/2014/main" id="{96282415-9E0A-48B0-BF9B-BC649920DDB4}"/>
                    </a:ext>
                  </a:extLst>
                </p:cNvPr>
                <p:cNvSpPr/>
                <p:nvPr/>
              </p:nvSpPr>
              <p:spPr>
                <a:xfrm>
                  <a:off x="6135976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3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50" name="Forma libre: forma 649">
                  <a:extLst>
                    <a:ext uri="{FF2B5EF4-FFF2-40B4-BE49-F238E27FC236}">
                      <a16:creationId xmlns:a16="http://schemas.microsoft.com/office/drawing/2014/main" id="{BEB10DF9-CFE5-4A20-AE35-15530AE186AA}"/>
                    </a:ext>
                  </a:extLst>
                </p:cNvPr>
                <p:cNvSpPr/>
                <p:nvPr/>
              </p:nvSpPr>
              <p:spPr>
                <a:xfrm>
                  <a:off x="6696792" y="2081214"/>
                  <a:ext cx="201313" cy="171348"/>
                </a:xfrm>
                <a:custGeom>
                  <a:avLst/>
                  <a:gdLst>
                    <a:gd name="connsiteX0" fmla="*/ 60286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6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4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51" name="Forma libre: forma 650">
                  <a:extLst>
                    <a:ext uri="{FF2B5EF4-FFF2-40B4-BE49-F238E27FC236}">
                      <a16:creationId xmlns:a16="http://schemas.microsoft.com/office/drawing/2014/main" id="{BEE98A41-E02C-46C9-8126-BD04C1341DE3}"/>
                    </a:ext>
                  </a:extLst>
                </p:cNvPr>
                <p:cNvSpPr/>
                <p:nvPr/>
              </p:nvSpPr>
              <p:spPr>
                <a:xfrm>
                  <a:off x="6977201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6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731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6" y="171349"/>
                      </a:lnTo>
                      <a:lnTo>
                        <a:pt x="201314" y="171349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52" name="Forma libre: forma 651">
                  <a:extLst>
                    <a:ext uri="{FF2B5EF4-FFF2-40B4-BE49-F238E27FC236}">
                      <a16:creationId xmlns:a16="http://schemas.microsoft.com/office/drawing/2014/main" id="{01F89FE5-6F97-4A40-9245-D1FD0AED7567}"/>
                    </a:ext>
                  </a:extLst>
                </p:cNvPr>
                <p:cNvSpPr/>
                <p:nvPr/>
              </p:nvSpPr>
              <p:spPr>
                <a:xfrm>
                  <a:off x="7257538" y="2081214"/>
                  <a:ext cx="201312" cy="171348"/>
                </a:xfrm>
                <a:custGeom>
                  <a:avLst/>
                  <a:gdLst>
                    <a:gd name="connsiteX0" fmla="*/ 60358 w 201312"/>
                    <a:gd name="connsiteY0" fmla="*/ 171349 h 171348"/>
                    <a:gd name="connsiteX1" fmla="*/ 100692 w 201312"/>
                    <a:gd name="connsiteY1" fmla="*/ 69584 h 171348"/>
                    <a:gd name="connsiteX2" fmla="*/ 141026 w 201312"/>
                    <a:gd name="connsiteY2" fmla="*/ 171349 h 171348"/>
                    <a:gd name="connsiteX3" fmla="*/ 201313 w 201312"/>
                    <a:gd name="connsiteY3" fmla="*/ 171349 h 171348"/>
                    <a:gd name="connsiteX4" fmla="*/ 132802 w 201312"/>
                    <a:gd name="connsiteY4" fmla="*/ 0 h 171348"/>
                    <a:gd name="connsiteX5" fmla="*/ 68582 w 201312"/>
                    <a:gd name="connsiteY5" fmla="*/ 0 h 171348"/>
                    <a:gd name="connsiteX6" fmla="*/ 0 w 201312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653" name="Gráfico 1">
                  <a:extLst>
                    <a:ext uri="{FF2B5EF4-FFF2-40B4-BE49-F238E27FC236}">
                      <a16:creationId xmlns:a16="http://schemas.microsoft.com/office/drawing/2014/main" id="{C1D96F35-9611-4AB9-931A-FEB585B58593}"/>
                    </a:ext>
                  </a:extLst>
                </p:cNvPr>
                <p:cNvGrpSpPr/>
                <p:nvPr/>
              </p:nvGrpSpPr>
              <p:grpSpPr>
                <a:xfrm>
                  <a:off x="7537946" y="2081214"/>
                  <a:ext cx="757624" cy="171348"/>
                  <a:chOff x="7537946" y="2081214"/>
                  <a:chExt cx="757624" cy="171348"/>
                </a:xfrm>
                <a:solidFill>
                  <a:srgbClr val="000000"/>
                </a:solidFill>
              </p:grpSpPr>
              <p:sp>
                <p:nvSpPr>
                  <p:cNvPr id="672" name="Forma libre: forma 671">
                    <a:extLst>
                      <a:ext uri="{FF2B5EF4-FFF2-40B4-BE49-F238E27FC236}">
                        <a16:creationId xmlns:a16="http://schemas.microsoft.com/office/drawing/2014/main" id="{6773EB68-F246-4ED1-8EE5-13CB7288A962}"/>
                      </a:ext>
                    </a:extLst>
                  </p:cNvPr>
                  <p:cNvSpPr/>
                  <p:nvPr/>
                </p:nvSpPr>
                <p:spPr>
                  <a:xfrm>
                    <a:off x="8094186" y="2081214"/>
                    <a:ext cx="201384" cy="171348"/>
                  </a:xfrm>
                  <a:custGeom>
                    <a:avLst/>
                    <a:gdLst>
                      <a:gd name="connsiteX0" fmla="*/ 141026 w 201384"/>
                      <a:gd name="connsiteY0" fmla="*/ 171349 h 171348"/>
                      <a:gd name="connsiteX1" fmla="*/ 100692 w 201384"/>
                      <a:gd name="connsiteY1" fmla="*/ 69584 h 171348"/>
                      <a:gd name="connsiteX2" fmla="*/ 60358 w 201384"/>
                      <a:gd name="connsiteY2" fmla="*/ 171349 h 171348"/>
                      <a:gd name="connsiteX3" fmla="*/ 0 w 201384"/>
                      <a:gd name="connsiteY3" fmla="*/ 171349 h 171348"/>
                      <a:gd name="connsiteX4" fmla="*/ 68582 w 201384"/>
                      <a:gd name="connsiteY4" fmla="*/ 0 h 171348"/>
                      <a:gd name="connsiteX5" fmla="*/ 132802 w 201384"/>
                      <a:gd name="connsiteY5" fmla="*/ 0 h 171348"/>
                      <a:gd name="connsiteX6" fmla="*/ 201384 w 201384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4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84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73" name="Forma libre: forma 672">
                    <a:extLst>
                      <a:ext uri="{FF2B5EF4-FFF2-40B4-BE49-F238E27FC236}">
                        <a16:creationId xmlns:a16="http://schemas.microsoft.com/office/drawing/2014/main" id="{90E9AC1B-3FC5-45A2-B6AA-A318A6F93642}"/>
                      </a:ext>
                    </a:extLst>
                  </p:cNvPr>
                  <p:cNvSpPr/>
                  <p:nvPr/>
                </p:nvSpPr>
                <p:spPr>
                  <a:xfrm>
                    <a:off x="7816066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2 w 201313"/>
                      <a:gd name="connsiteY4" fmla="*/ 0 h 171348"/>
                      <a:gd name="connsiteX5" fmla="*/ 132802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74" name="Forma libre: forma 673">
                    <a:extLst>
                      <a:ext uri="{FF2B5EF4-FFF2-40B4-BE49-F238E27FC236}">
                        <a16:creationId xmlns:a16="http://schemas.microsoft.com/office/drawing/2014/main" id="{FFF671C4-2C95-4210-8AA1-86A37EE8B9C0}"/>
                      </a:ext>
                    </a:extLst>
                  </p:cNvPr>
                  <p:cNvSpPr/>
                  <p:nvPr/>
                </p:nvSpPr>
                <p:spPr>
                  <a:xfrm>
                    <a:off x="7537946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2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2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654" name="Forma libre: forma 653">
                  <a:extLst>
                    <a:ext uri="{FF2B5EF4-FFF2-40B4-BE49-F238E27FC236}">
                      <a16:creationId xmlns:a16="http://schemas.microsoft.com/office/drawing/2014/main" id="{C30D6EDD-BA75-4768-9470-221DDAEA7902}"/>
                    </a:ext>
                  </a:extLst>
                </p:cNvPr>
                <p:cNvSpPr/>
                <p:nvPr/>
              </p:nvSpPr>
              <p:spPr>
                <a:xfrm>
                  <a:off x="8655002" y="2081214"/>
                  <a:ext cx="201313" cy="171348"/>
                </a:xfrm>
                <a:custGeom>
                  <a:avLst/>
                  <a:gdLst>
                    <a:gd name="connsiteX0" fmla="*/ 60359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9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55" name="Forma libre: forma 654">
                  <a:extLst>
                    <a:ext uri="{FF2B5EF4-FFF2-40B4-BE49-F238E27FC236}">
                      <a16:creationId xmlns:a16="http://schemas.microsoft.com/office/drawing/2014/main" id="{E1804F5D-D542-49DA-8AB5-97973EFE722A}"/>
                    </a:ext>
                  </a:extLst>
                </p:cNvPr>
                <p:cNvSpPr/>
                <p:nvPr/>
              </p:nvSpPr>
              <p:spPr>
                <a:xfrm>
                  <a:off x="8374594" y="2081214"/>
                  <a:ext cx="201313" cy="171348"/>
                </a:xfrm>
                <a:custGeom>
                  <a:avLst/>
                  <a:gdLst>
                    <a:gd name="connsiteX0" fmla="*/ 60359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9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4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56" name="Forma libre: forma 655">
                  <a:extLst>
                    <a:ext uri="{FF2B5EF4-FFF2-40B4-BE49-F238E27FC236}">
                      <a16:creationId xmlns:a16="http://schemas.microsoft.com/office/drawing/2014/main" id="{C0000B39-9B7E-49A7-8E0E-7E5A8F676D5F}"/>
                    </a:ext>
                  </a:extLst>
                </p:cNvPr>
                <p:cNvSpPr/>
                <p:nvPr/>
              </p:nvSpPr>
              <p:spPr>
                <a:xfrm>
                  <a:off x="8935411" y="2081214"/>
                  <a:ext cx="201312" cy="171348"/>
                </a:xfrm>
                <a:custGeom>
                  <a:avLst/>
                  <a:gdLst>
                    <a:gd name="connsiteX0" fmla="*/ 60286 w 201312"/>
                    <a:gd name="connsiteY0" fmla="*/ 171349 h 171348"/>
                    <a:gd name="connsiteX1" fmla="*/ 100621 w 201312"/>
                    <a:gd name="connsiteY1" fmla="*/ 69584 h 171348"/>
                    <a:gd name="connsiteX2" fmla="*/ 140955 w 201312"/>
                    <a:gd name="connsiteY2" fmla="*/ 171349 h 171348"/>
                    <a:gd name="connsiteX3" fmla="*/ 201313 w 201312"/>
                    <a:gd name="connsiteY3" fmla="*/ 171349 h 171348"/>
                    <a:gd name="connsiteX4" fmla="*/ 132802 w 201312"/>
                    <a:gd name="connsiteY4" fmla="*/ 0 h 171348"/>
                    <a:gd name="connsiteX5" fmla="*/ 68511 w 201312"/>
                    <a:gd name="connsiteY5" fmla="*/ 0 h 171348"/>
                    <a:gd name="connsiteX6" fmla="*/ 0 w 201312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348">
                      <a:moveTo>
                        <a:pt x="60286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3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57" name="Forma libre: forma 656">
                  <a:extLst>
                    <a:ext uri="{FF2B5EF4-FFF2-40B4-BE49-F238E27FC236}">
                      <a16:creationId xmlns:a16="http://schemas.microsoft.com/office/drawing/2014/main" id="{FCA3E7E9-6F5C-45CA-81BB-113618D1058E}"/>
                    </a:ext>
                  </a:extLst>
                </p:cNvPr>
                <p:cNvSpPr/>
                <p:nvPr/>
              </p:nvSpPr>
              <p:spPr>
                <a:xfrm>
                  <a:off x="9215819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731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4" y="171349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58" name="Forma libre: forma 657">
                  <a:extLst>
                    <a:ext uri="{FF2B5EF4-FFF2-40B4-BE49-F238E27FC236}">
                      <a16:creationId xmlns:a16="http://schemas.microsoft.com/office/drawing/2014/main" id="{3087087F-CD99-468E-9F18-378EAF16A925}"/>
                    </a:ext>
                  </a:extLst>
                </p:cNvPr>
                <p:cNvSpPr/>
                <p:nvPr/>
              </p:nvSpPr>
              <p:spPr>
                <a:xfrm>
                  <a:off x="9496156" y="2081214"/>
                  <a:ext cx="201385" cy="171348"/>
                </a:xfrm>
                <a:custGeom>
                  <a:avLst/>
                  <a:gdLst>
                    <a:gd name="connsiteX0" fmla="*/ 60359 w 201385"/>
                    <a:gd name="connsiteY0" fmla="*/ 171349 h 171348"/>
                    <a:gd name="connsiteX1" fmla="*/ 100693 w 201385"/>
                    <a:gd name="connsiteY1" fmla="*/ 69584 h 171348"/>
                    <a:gd name="connsiteX2" fmla="*/ 141027 w 201385"/>
                    <a:gd name="connsiteY2" fmla="*/ 171349 h 171348"/>
                    <a:gd name="connsiteX3" fmla="*/ 201385 w 201385"/>
                    <a:gd name="connsiteY3" fmla="*/ 171349 h 171348"/>
                    <a:gd name="connsiteX4" fmla="*/ 132803 w 201385"/>
                    <a:gd name="connsiteY4" fmla="*/ 0 h 171348"/>
                    <a:gd name="connsiteX5" fmla="*/ 68583 w 201385"/>
                    <a:gd name="connsiteY5" fmla="*/ 0 h 171348"/>
                    <a:gd name="connsiteX6" fmla="*/ 0 w 201385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348">
                      <a:moveTo>
                        <a:pt x="60359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85" y="171349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659" name="Gráfico 1">
                  <a:extLst>
                    <a:ext uri="{FF2B5EF4-FFF2-40B4-BE49-F238E27FC236}">
                      <a16:creationId xmlns:a16="http://schemas.microsoft.com/office/drawing/2014/main" id="{797EEA67-F48D-48CA-9380-52660C77AC97}"/>
                    </a:ext>
                  </a:extLst>
                </p:cNvPr>
                <p:cNvGrpSpPr/>
                <p:nvPr/>
              </p:nvGrpSpPr>
              <p:grpSpPr>
                <a:xfrm>
                  <a:off x="9776565" y="2081214"/>
                  <a:ext cx="757624" cy="171348"/>
                  <a:chOff x="9776565" y="2081214"/>
                  <a:chExt cx="757624" cy="171348"/>
                </a:xfrm>
                <a:solidFill>
                  <a:srgbClr val="000000"/>
                </a:solidFill>
              </p:grpSpPr>
              <p:sp>
                <p:nvSpPr>
                  <p:cNvPr id="669" name="Forma libre: forma 668">
                    <a:extLst>
                      <a:ext uri="{FF2B5EF4-FFF2-40B4-BE49-F238E27FC236}">
                        <a16:creationId xmlns:a16="http://schemas.microsoft.com/office/drawing/2014/main" id="{B7A19911-7A3D-45B9-8F8C-A53F17469F31}"/>
                      </a:ext>
                    </a:extLst>
                  </p:cNvPr>
                  <p:cNvSpPr/>
                  <p:nvPr/>
                </p:nvSpPr>
                <p:spPr>
                  <a:xfrm>
                    <a:off x="10332804" y="2081214"/>
                    <a:ext cx="201385" cy="171348"/>
                  </a:xfrm>
                  <a:custGeom>
                    <a:avLst/>
                    <a:gdLst>
                      <a:gd name="connsiteX0" fmla="*/ 141027 w 201385"/>
                      <a:gd name="connsiteY0" fmla="*/ 171349 h 171348"/>
                      <a:gd name="connsiteX1" fmla="*/ 100693 w 201385"/>
                      <a:gd name="connsiteY1" fmla="*/ 69584 h 171348"/>
                      <a:gd name="connsiteX2" fmla="*/ 60359 w 201385"/>
                      <a:gd name="connsiteY2" fmla="*/ 171349 h 171348"/>
                      <a:gd name="connsiteX3" fmla="*/ 0 w 201385"/>
                      <a:gd name="connsiteY3" fmla="*/ 171349 h 171348"/>
                      <a:gd name="connsiteX4" fmla="*/ 68583 w 201385"/>
                      <a:gd name="connsiteY4" fmla="*/ 0 h 171348"/>
                      <a:gd name="connsiteX5" fmla="*/ 132803 w 201385"/>
                      <a:gd name="connsiteY5" fmla="*/ 0 h 171348"/>
                      <a:gd name="connsiteX6" fmla="*/ 201385 w 201385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9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70" name="Forma libre: forma 669">
                    <a:extLst>
                      <a:ext uri="{FF2B5EF4-FFF2-40B4-BE49-F238E27FC236}">
                        <a16:creationId xmlns:a16="http://schemas.microsoft.com/office/drawing/2014/main" id="{D5D13E73-7D30-4DD9-A9EA-22B1D14D3E63}"/>
                      </a:ext>
                    </a:extLst>
                  </p:cNvPr>
                  <p:cNvSpPr/>
                  <p:nvPr/>
                </p:nvSpPr>
                <p:spPr>
                  <a:xfrm>
                    <a:off x="10054685" y="2081214"/>
                    <a:ext cx="201312" cy="171348"/>
                  </a:xfrm>
                  <a:custGeom>
                    <a:avLst/>
                    <a:gdLst>
                      <a:gd name="connsiteX0" fmla="*/ 141026 w 201312"/>
                      <a:gd name="connsiteY0" fmla="*/ 171349 h 171348"/>
                      <a:gd name="connsiteX1" fmla="*/ 100692 w 201312"/>
                      <a:gd name="connsiteY1" fmla="*/ 69584 h 171348"/>
                      <a:gd name="connsiteX2" fmla="*/ 60358 w 201312"/>
                      <a:gd name="connsiteY2" fmla="*/ 171349 h 171348"/>
                      <a:gd name="connsiteX3" fmla="*/ 0 w 201312"/>
                      <a:gd name="connsiteY3" fmla="*/ 171349 h 171348"/>
                      <a:gd name="connsiteX4" fmla="*/ 68582 w 201312"/>
                      <a:gd name="connsiteY4" fmla="*/ 0 h 171348"/>
                      <a:gd name="connsiteX5" fmla="*/ 132802 w 201312"/>
                      <a:gd name="connsiteY5" fmla="*/ 0 h 171348"/>
                      <a:gd name="connsiteX6" fmla="*/ 201313 w 201312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2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13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71" name="Forma libre: forma 670">
                    <a:extLst>
                      <a:ext uri="{FF2B5EF4-FFF2-40B4-BE49-F238E27FC236}">
                        <a16:creationId xmlns:a16="http://schemas.microsoft.com/office/drawing/2014/main" id="{D638F0E2-44CA-40E3-9055-D5A5170BA36D}"/>
                      </a:ext>
                    </a:extLst>
                  </p:cNvPr>
                  <p:cNvSpPr/>
                  <p:nvPr/>
                </p:nvSpPr>
                <p:spPr>
                  <a:xfrm>
                    <a:off x="9776565" y="2081214"/>
                    <a:ext cx="201313" cy="171348"/>
                  </a:xfrm>
                  <a:custGeom>
                    <a:avLst/>
                    <a:gdLst>
                      <a:gd name="connsiteX0" fmla="*/ 141026 w 201313"/>
                      <a:gd name="connsiteY0" fmla="*/ 171349 h 171348"/>
                      <a:gd name="connsiteX1" fmla="*/ 100692 w 201313"/>
                      <a:gd name="connsiteY1" fmla="*/ 69584 h 171348"/>
                      <a:gd name="connsiteX2" fmla="*/ 60358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11 w 201313"/>
                      <a:gd name="connsiteY4" fmla="*/ 0 h 171348"/>
                      <a:gd name="connsiteX5" fmla="*/ 132802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6" y="171349"/>
                        </a:moveTo>
                        <a:lnTo>
                          <a:pt x="100692" y="69584"/>
                        </a:lnTo>
                        <a:lnTo>
                          <a:pt x="60358" y="171349"/>
                        </a:lnTo>
                        <a:lnTo>
                          <a:pt x="0" y="171349"/>
                        </a:lnTo>
                        <a:lnTo>
                          <a:pt x="68511" y="0"/>
                        </a:lnTo>
                        <a:lnTo>
                          <a:pt x="132802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660" name="Forma libre: forma 659">
                  <a:extLst>
                    <a:ext uri="{FF2B5EF4-FFF2-40B4-BE49-F238E27FC236}">
                      <a16:creationId xmlns:a16="http://schemas.microsoft.com/office/drawing/2014/main" id="{9C678D05-F007-485F-9C19-A8A9E36C9E9A}"/>
                    </a:ext>
                  </a:extLst>
                </p:cNvPr>
                <p:cNvSpPr/>
                <p:nvPr/>
              </p:nvSpPr>
              <p:spPr>
                <a:xfrm>
                  <a:off x="10893621" y="2081214"/>
                  <a:ext cx="201313" cy="171348"/>
                </a:xfrm>
                <a:custGeom>
                  <a:avLst/>
                  <a:gdLst>
                    <a:gd name="connsiteX0" fmla="*/ 60359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9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61" name="Forma libre: forma 660">
                  <a:extLst>
                    <a:ext uri="{FF2B5EF4-FFF2-40B4-BE49-F238E27FC236}">
                      <a16:creationId xmlns:a16="http://schemas.microsoft.com/office/drawing/2014/main" id="{2A2CC453-AA1C-45B4-9EE1-851B0022A927}"/>
                    </a:ext>
                  </a:extLst>
                </p:cNvPr>
                <p:cNvSpPr/>
                <p:nvPr/>
              </p:nvSpPr>
              <p:spPr>
                <a:xfrm>
                  <a:off x="10613213" y="2081214"/>
                  <a:ext cx="201313" cy="171348"/>
                </a:xfrm>
                <a:custGeom>
                  <a:avLst/>
                  <a:gdLst>
                    <a:gd name="connsiteX0" fmla="*/ 60358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141026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82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358" y="171349"/>
                      </a:moveTo>
                      <a:lnTo>
                        <a:pt x="100692" y="69584"/>
                      </a:lnTo>
                      <a:lnTo>
                        <a:pt x="141026" y="171349"/>
                      </a:lnTo>
                      <a:lnTo>
                        <a:pt x="201314" y="171349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62" name="Forma libre: forma 661">
                  <a:extLst>
                    <a:ext uri="{FF2B5EF4-FFF2-40B4-BE49-F238E27FC236}">
                      <a16:creationId xmlns:a16="http://schemas.microsoft.com/office/drawing/2014/main" id="{7300A746-7845-4631-A098-9D74D64057EC}"/>
                    </a:ext>
                  </a:extLst>
                </p:cNvPr>
                <p:cNvSpPr/>
                <p:nvPr/>
              </p:nvSpPr>
              <p:spPr>
                <a:xfrm>
                  <a:off x="11174029" y="2081214"/>
                  <a:ext cx="201313" cy="171348"/>
                </a:xfrm>
                <a:custGeom>
                  <a:avLst/>
                  <a:gdLst>
                    <a:gd name="connsiteX0" fmla="*/ 60287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141027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3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7" y="171349"/>
                      </a:moveTo>
                      <a:lnTo>
                        <a:pt x="100693" y="69584"/>
                      </a:lnTo>
                      <a:lnTo>
                        <a:pt x="141027" y="171349"/>
                      </a:lnTo>
                      <a:lnTo>
                        <a:pt x="201314" y="171349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63" name="Forma libre: forma 662">
                  <a:extLst>
                    <a:ext uri="{FF2B5EF4-FFF2-40B4-BE49-F238E27FC236}">
                      <a16:creationId xmlns:a16="http://schemas.microsoft.com/office/drawing/2014/main" id="{F6C03CA1-954B-439E-9907-97B7C23446AE}"/>
                    </a:ext>
                  </a:extLst>
                </p:cNvPr>
                <p:cNvSpPr/>
                <p:nvPr/>
              </p:nvSpPr>
              <p:spPr>
                <a:xfrm>
                  <a:off x="11454438" y="2081214"/>
                  <a:ext cx="201313" cy="171348"/>
                </a:xfrm>
                <a:custGeom>
                  <a:avLst/>
                  <a:gdLst>
                    <a:gd name="connsiteX0" fmla="*/ 60286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140955 w 201313"/>
                    <a:gd name="connsiteY2" fmla="*/ 171349 h 171348"/>
                    <a:gd name="connsiteX3" fmla="*/ 201314 w 201313"/>
                    <a:gd name="connsiteY3" fmla="*/ 171349 h 171348"/>
                    <a:gd name="connsiteX4" fmla="*/ 132802 w 201313"/>
                    <a:gd name="connsiteY4" fmla="*/ 0 h 171348"/>
                    <a:gd name="connsiteX5" fmla="*/ 68511 w 201313"/>
                    <a:gd name="connsiteY5" fmla="*/ 0 h 171348"/>
                    <a:gd name="connsiteX6" fmla="*/ 0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60286" y="171349"/>
                      </a:moveTo>
                      <a:lnTo>
                        <a:pt x="100621" y="69584"/>
                      </a:lnTo>
                      <a:lnTo>
                        <a:pt x="140955" y="171349"/>
                      </a:lnTo>
                      <a:lnTo>
                        <a:pt x="201314" y="171349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64" name="Forma libre: forma 663">
                  <a:extLst>
                    <a:ext uri="{FF2B5EF4-FFF2-40B4-BE49-F238E27FC236}">
                      <a16:creationId xmlns:a16="http://schemas.microsoft.com/office/drawing/2014/main" id="{B81DB243-FB0C-4884-BA3F-BA5B48D0858F}"/>
                    </a:ext>
                  </a:extLst>
                </p:cNvPr>
                <p:cNvSpPr/>
                <p:nvPr/>
              </p:nvSpPr>
              <p:spPr>
                <a:xfrm>
                  <a:off x="11734775" y="2081214"/>
                  <a:ext cx="201385" cy="171348"/>
                </a:xfrm>
                <a:custGeom>
                  <a:avLst/>
                  <a:gdLst>
                    <a:gd name="connsiteX0" fmla="*/ 60359 w 201385"/>
                    <a:gd name="connsiteY0" fmla="*/ 171349 h 171348"/>
                    <a:gd name="connsiteX1" fmla="*/ 100693 w 201385"/>
                    <a:gd name="connsiteY1" fmla="*/ 69584 h 171348"/>
                    <a:gd name="connsiteX2" fmla="*/ 141026 w 201385"/>
                    <a:gd name="connsiteY2" fmla="*/ 171349 h 171348"/>
                    <a:gd name="connsiteX3" fmla="*/ 201385 w 201385"/>
                    <a:gd name="connsiteY3" fmla="*/ 171349 h 171348"/>
                    <a:gd name="connsiteX4" fmla="*/ 132803 w 201385"/>
                    <a:gd name="connsiteY4" fmla="*/ 0 h 171348"/>
                    <a:gd name="connsiteX5" fmla="*/ 68582 w 201385"/>
                    <a:gd name="connsiteY5" fmla="*/ 0 h 171348"/>
                    <a:gd name="connsiteX6" fmla="*/ 0 w 201385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348">
                      <a:moveTo>
                        <a:pt x="60359" y="171349"/>
                      </a:moveTo>
                      <a:lnTo>
                        <a:pt x="100693" y="69584"/>
                      </a:lnTo>
                      <a:lnTo>
                        <a:pt x="141026" y="171349"/>
                      </a:lnTo>
                      <a:lnTo>
                        <a:pt x="201385" y="171349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349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665" name="Gráfico 1">
                  <a:extLst>
                    <a:ext uri="{FF2B5EF4-FFF2-40B4-BE49-F238E27FC236}">
                      <a16:creationId xmlns:a16="http://schemas.microsoft.com/office/drawing/2014/main" id="{0089AFB1-E3AF-468D-AB85-989E6E48FB45}"/>
                    </a:ext>
                  </a:extLst>
                </p:cNvPr>
                <p:cNvGrpSpPr/>
                <p:nvPr/>
              </p:nvGrpSpPr>
              <p:grpSpPr>
                <a:xfrm>
                  <a:off x="12015183" y="2081214"/>
                  <a:ext cx="757625" cy="171348"/>
                  <a:chOff x="12015183" y="2081214"/>
                  <a:chExt cx="757625" cy="171348"/>
                </a:xfrm>
                <a:solidFill>
                  <a:srgbClr val="000000"/>
                </a:solidFill>
              </p:grpSpPr>
              <p:sp>
                <p:nvSpPr>
                  <p:cNvPr id="666" name="Forma libre: forma 665">
                    <a:extLst>
                      <a:ext uri="{FF2B5EF4-FFF2-40B4-BE49-F238E27FC236}">
                        <a16:creationId xmlns:a16="http://schemas.microsoft.com/office/drawing/2014/main" id="{EE8702EE-2662-442D-AA21-7B0031F46B00}"/>
                      </a:ext>
                    </a:extLst>
                  </p:cNvPr>
                  <p:cNvSpPr/>
                  <p:nvPr/>
                </p:nvSpPr>
                <p:spPr>
                  <a:xfrm>
                    <a:off x="12571423" y="2081214"/>
                    <a:ext cx="201385" cy="171348"/>
                  </a:xfrm>
                  <a:custGeom>
                    <a:avLst/>
                    <a:gdLst>
                      <a:gd name="connsiteX0" fmla="*/ 141026 w 201385"/>
                      <a:gd name="connsiteY0" fmla="*/ 171349 h 171348"/>
                      <a:gd name="connsiteX1" fmla="*/ 100693 w 201385"/>
                      <a:gd name="connsiteY1" fmla="*/ 69584 h 171348"/>
                      <a:gd name="connsiteX2" fmla="*/ 60359 w 201385"/>
                      <a:gd name="connsiteY2" fmla="*/ 171349 h 171348"/>
                      <a:gd name="connsiteX3" fmla="*/ 0 w 201385"/>
                      <a:gd name="connsiteY3" fmla="*/ 171349 h 171348"/>
                      <a:gd name="connsiteX4" fmla="*/ 68583 w 201385"/>
                      <a:gd name="connsiteY4" fmla="*/ 0 h 171348"/>
                      <a:gd name="connsiteX5" fmla="*/ 132803 w 201385"/>
                      <a:gd name="connsiteY5" fmla="*/ 0 h 171348"/>
                      <a:gd name="connsiteX6" fmla="*/ 201385 w 201385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348">
                        <a:moveTo>
                          <a:pt x="141026" y="171349"/>
                        </a:moveTo>
                        <a:lnTo>
                          <a:pt x="100693" y="69584"/>
                        </a:lnTo>
                        <a:lnTo>
                          <a:pt x="60359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349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67" name="Forma libre: forma 666">
                    <a:extLst>
                      <a:ext uri="{FF2B5EF4-FFF2-40B4-BE49-F238E27FC236}">
                        <a16:creationId xmlns:a16="http://schemas.microsoft.com/office/drawing/2014/main" id="{549D4DB1-9517-48AE-80B4-4159C267C09F}"/>
                      </a:ext>
                    </a:extLst>
                  </p:cNvPr>
                  <p:cNvSpPr/>
                  <p:nvPr/>
                </p:nvSpPr>
                <p:spPr>
                  <a:xfrm>
                    <a:off x="12293303" y="2081214"/>
                    <a:ext cx="201385" cy="171348"/>
                  </a:xfrm>
                  <a:custGeom>
                    <a:avLst/>
                    <a:gdLst>
                      <a:gd name="connsiteX0" fmla="*/ 141027 w 201385"/>
                      <a:gd name="connsiteY0" fmla="*/ 171349 h 171348"/>
                      <a:gd name="connsiteX1" fmla="*/ 100693 w 201385"/>
                      <a:gd name="connsiteY1" fmla="*/ 69584 h 171348"/>
                      <a:gd name="connsiteX2" fmla="*/ 60359 w 201385"/>
                      <a:gd name="connsiteY2" fmla="*/ 171349 h 171348"/>
                      <a:gd name="connsiteX3" fmla="*/ 0 w 201385"/>
                      <a:gd name="connsiteY3" fmla="*/ 171349 h 171348"/>
                      <a:gd name="connsiteX4" fmla="*/ 68583 w 201385"/>
                      <a:gd name="connsiteY4" fmla="*/ 0 h 171348"/>
                      <a:gd name="connsiteX5" fmla="*/ 132803 w 201385"/>
                      <a:gd name="connsiteY5" fmla="*/ 0 h 171348"/>
                      <a:gd name="connsiteX6" fmla="*/ 201385 w 201385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9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349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68" name="Forma libre: forma 667">
                    <a:extLst>
                      <a:ext uri="{FF2B5EF4-FFF2-40B4-BE49-F238E27FC236}">
                        <a16:creationId xmlns:a16="http://schemas.microsoft.com/office/drawing/2014/main" id="{E94DEB15-0CFE-4381-922D-7CEC70B3AC47}"/>
                      </a:ext>
                    </a:extLst>
                  </p:cNvPr>
                  <p:cNvSpPr/>
                  <p:nvPr/>
                </p:nvSpPr>
                <p:spPr>
                  <a:xfrm>
                    <a:off x="12015183" y="2081214"/>
                    <a:ext cx="201313" cy="171348"/>
                  </a:xfrm>
                  <a:custGeom>
                    <a:avLst/>
                    <a:gdLst>
                      <a:gd name="connsiteX0" fmla="*/ 141027 w 201313"/>
                      <a:gd name="connsiteY0" fmla="*/ 171349 h 171348"/>
                      <a:gd name="connsiteX1" fmla="*/ 100693 w 201313"/>
                      <a:gd name="connsiteY1" fmla="*/ 69584 h 171348"/>
                      <a:gd name="connsiteX2" fmla="*/ 60359 w 201313"/>
                      <a:gd name="connsiteY2" fmla="*/ 171349 h 171348"/>
                      <a:gd name="connsiteX3" fmla="*/ 0 w 201313"/>
                      <a:gd name="connsiteY3" fmla="*/ 171349 h 171348"/>
                      <a:gd name="connsiteX4" fmla="*/ 68583 w 201313"/>
                      <a:gd name="connsiteY4" fmla="*/ 0 h 171348"/>
                      <a:gd name="connsiteX5" fmla="*/ 132803 w 201313"/>
                      <a:gd name="connsiteY5" fmla="*/ 0 h 171348"/>
                      <a:gd name="connsiteX6" fmla="*/ 201314 w 201313"/>
                      <a:gd name="connsiteY6" fmla="*/ 171349 h 171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348">
                        <a:moveTo>
                          <a:pt x="141027" y="171349"/>
                        </a:moveTo>
                        <a:lnTo>
                          <a:pt x="100693" y="69584"/>
                        </a:lnTo>
                        <a:lnTo>
                          <a:pt x="60359" y="171349"/>
                        </a:lnTo>
                        <a:lnTo>
                          <a:pt x="0" y="171349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349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575" name="Gráfico 1">
                <a:extLst>
                  <a:ext uri="{FF2B5EF4-FFF2-40B4-BE49-F238E27FC236}">
                    <a16:creationId xmlns:a16="http://schemas.microsoft.com/office/drawing/2014/main" id="{1768B83B-9705-4420-B290-6791B25625DD}"/>
                  </a:ext>
                </a:extLst>
              </p:cNvPr>
              <p:cNvGrpSpPr/>
              <p:nvPr/>
            </p:nvGrpSpPr>
            <p:grpSpPr>
              <a:xfrm>
                <a:off x="-579880" y="2402457"/>
                <a:ext cx="13352688" cy="171277"/>
                <a:chOff x="-579880" y="2402457"/>
                <a:chExt cx="13352688" cy="171277"/>
              </a:xfrm>
              <a:solidFill>
                <a:srgbClr val="000000"/>
              </a:solidFill>
            </p:grpSpPr>
            <p:sp>
              <p:nvSpPr>
                <p:cNvPr id="576" name="Forma libre: forma 575">
                  <a:extLst>
                    <a:ext uri="{FF2B5EF4-FFF2-40B4-BE49-F238E27FC236}">
                      <a16:creationId xmlns:a16="http://schemas.microsoft.com/office/drawing/2014/main" id="{C3B35B1E-830B-473B-8872-4EBFDD68F0F8}"/>
                    </a:ext>
                  </a:extLst>
                </p:cNvPr>
                <p:cNvSpPr/>
                <p:nvPr/>
              </p:nvSpPr>
              <p:spPr>
                <a:xfrm>
                  <a:off x="-299471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77" name="Forma libre: forma 576">
                  <a:extLst>
                    <a:ext uri="{FF2B5EF4-FFF2-40B4-BE49-F238E27FC236}">
                      <a16:creationId xmlns:a16="http://schemas.microsoft.com/office/drawing/2014/main" id="{44ECD303-95DF-4786-AE09-BD58F7B3ECF9}"/>
                    </a:ext>
                  </a:extLst>
                </p:cNvPr>
                <p:cNvSpPr/>
                <p:nvPr/>
              </p:nvSpPr>
              <p:spPr>
                <a:xfrm>
                  <a:off x="-579880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7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78" name="Forma libre: forma 577">
                  <a:extLst>
                    <a:ext uri="{FF2B5EF4-FFF2-40B4-BE49-F238E27FC236}">
                      <a16:creationId xmlns:a16="http://schemas.microsoft.com/office/drawing/2014/main" id="{1B5D3C7E-F282-4978-B7FC-0647B2CF0D17}"/>
                    </a:ext>
                  </a:extLst>
                </p:cNvPr>
                <p:cNvSpPr/>
                <p:nvPr/>
              </p:nvSpPr>
              <p:spPr>
                <a:xfrm>
                  <a:off x="-19063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731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3" y="171277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79" name="Forma libre: forma 578">
                  <a:extLst>
                    <a:ext uri="{FF2B5EF4-FFF2-40B4-BE49-F238E27FC236}">
                      <a16:creationId xmlns:a16="http://schemas.microsoft.com/office/drawing/2014/main" id="{E6DDBAB0-907D-4DD8-AC65-DF0CD6E274C4}"/>
                    </a:ext>
                  </a:extLst>
                </p:cNvPr>
                <p:cNvSpPr/>
                <p:nvPr/>
              </p:nvSpPr>
              <p:spPr>
                <a:xfrm>
                  <a:off x="261273" y="2402457"/>
                  <a:ext cx="201384" cy="171277"/>
                </a:xfrm>
                <a:custGeom>
                  <a:avLst/>
                  <a:gdLst>
                    <a:gd name="connsiteX0" fmla="*/ 60358 w 201384"/>
                    <a:gd name="connsiteY0" fmla="*/ 171277 h 171277"/>
                    <a:gd name="connsiteX1" fmla="*/ 100692 w 201384"/>
                    <a:gd name="connsiteY1" fmla="*/ 69584 h 171277"/>
                    <a:gd name="connsiteX2" fmla="*/ 141027 w 201384"/>
                    <a:gd name="connsiteY2" fmla="*/ 171277 h 171277"/>
                    <a:gd name="connsiteX3" fmla="*/ 201385 w 201384"/>
                    <a:gd name="connsiteY3" fmla="*/ 171277 h 171277"/>
                    <a:gd name="connsiteX4" fmla="*/ 132802 w 201384"/>
                    <a:gd name="connsiteY4" fmla="*/ 0 h 171277"/>
                    <a:gd name="connsiteX5" fmla="*/ 68582 w 201384"/>
                    <a:gd name="connsiteY5" fmla="*/ 0 h 171277"/>
                    <a:gd name="connsiteX6" fmla="*/ 0 w 201384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7" y="171277"/>
                      </a:lnTo>
                      <a:lnTo>
                        <a:pt x="201385" y="171277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80" name="Forma libre: forma 579">
                  <a:extLst>
                    <a:ext uri="{FF2B5EF4-FFF2-40B4-BE49-F238E27FC236}">
                      <a16:creationId xmlns:a16="http://schemas.microsoft.com/office/drawing/2014/main" id="{B5718DAC-8021-4E41-89F3-A2E0AFFAFDEB}"/>
                    </a:ext>
                  </a:extLst>
                </p:cNvPr>
                <p:cNvSpPr/>
                <p:nvPr/>
              </p:nvSpPr>
              <p:spPr>
                <a:xfrm>
                  <a:off x="541682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7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581" name="Gráfico 1">
                  <a:extLst>
                    <a:ext uri="{FF2B5EF4-FFF2-40B4-BE49-F238E27FC236}">
                      <a16:creationId xmlns:a16="http://schemas.microsoft.com/office/drawing/2014/main" id="{1C0A48B3-6EA0-497E-A3F5-8948A55B1451}"/>
                    </a:ext>
                  </a:extLst>
                </p:cNvPr>
                <p:cNvGrpSpPr/>
                <p:nvPr/>
              </p:nvGrpSpPr>
              <p:grpSpPr>
                <a:xfrm>
                  <a:off x="822090" y="2402457"/>
                  <a:ext cx="757553" cy="171277"/>
                  <a:chOff x="822090" y="2402457"/>
                  <a:chExt cx="757553" cy="171277"/>
                </a:xfrm>
                <a:solidFill>
                  <a:srgbClr val="000000"/>
                </a:solidFill>
              </p:grpSpPr>
              <p:sp>
                <p:nvSpPr>
                  <p:cNvPr id="627" name="Forma libre: forma 626">
                    <a:extLst>
                      <a:ext uri="{FF2B5EF4-FFF2-40B4-BE49-F238E27FC236}">
                        <a16:creationId xmlns:a16="http://schemas.microsoft.com/office/drawing/2014/main" id="{F3AA1022-7AE3-4BA9-A3E3-6040DDA409CC}"/>
                      </a:ext>
                    </a:extLst>
                  </p:cNvPr>
                  <p:cNvSpPr/>
                  <p:nvPr/>
                </p:nvSpPr>
                <p:spPr>
                  <a:xfrm>
                    <a:off x="1378330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2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28" name="Forma libre: forma 627">
                    <a:extLst>
                      <a:ext uri="{FF2B5EF4-FFF2-40B4-BE49-F238E27FC236}">
                        <a16:creationId xmlns:a16="http://schemas.microsoft.com/office/drawing/2014/main" id="{9AD815F3-F720-419F-9225-B4DB03C1487B}"/>
                      </a:ext>
                    </a:extLst>
                  </p:cNvPr>
                  <p:cNvSpPr/>
                  <p:nvPr/>
                </p:nvSpPr>
                <p:spPr>
                  <a:xfrm>
                    <a:off x="1100210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29" name="Forma libre: forma 628">
                    <a:extLst>
                      <a:ext uri="{FF2B5EF4-FFF2-40B4-BE49-F238E27FC236}">
                        <a16:creationId xmlns:a16="http://schemas.microsoft.com/office/drawing/2014/main" id="{3F3EAEDC-6E23-4212-95DF-FC068A435530}"/>
                      </a:ext>
                    </a:extLst>
                  </p:cNvPr>
                  <p:cNvSpPr/>
                  <p:nvPr/>
                </p:nvSpPr>
                <p:spPr>
                  <a:xfrm>
                    <a:off x="822090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21 w 201313"/>
                      <a:gd name="connsiteY1" fmla="*/ 69584 h 171277"/>
                      <a:gd name="connsiteX2" fmla="*/ 60287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21" y="69584"/>
                        </a:lnTo>
                        <a:lnTo>
                          <a:pt x="60287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582" name="Forma libre: forma 581">
                  <a:extLst>
                    <a:ext uri="{FF2B5EF4-FFF2-40B4-BE49-F238E27FC236}">
                      <a16:creationId xmlns:a16="http://schemas.microsoft.com/office/drawing/2014/main" id="{7940768E-6F4D-4AB8-984A-F5FA2713B326}"/>
                    </a:ext>
                  </a:extLst>
                </p:cNvPr>
                <p:cNvSpPr/>
                <p:nvPr/>
              </p:nvSpPr>
              <p:spPr>
                <a:xfrm>
                  <a:off x="1939147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83" name="Forma libre: forma 582">
                  <a:extLst>
                    <a:ext uri="{FF2B5EF4-FFF2-40B4-BE49-F238E27FC236}">
                      <a16:creationId xmlns:a16="http://schemas.microsoft.com/office/drawing/2014/main" id="{0F1D31BF-E49F-4923-B1CB-A01A0940FDFE}"/>
                    </a:ext>
                  </a:extLst>
                </p:cNvPr>
                <p:cNvSpPr/>
                <p:nvPr/>
              </p:nvSpPr>
              <p:spPr>
                <a:xfrm>
                  <a:off x="1658738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7" y="171277"/>
                      </a:lnTo>
                      <a:lnTo>
                        <a:pt x="201313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84" name="Forma libre: forma 583">
                  <a:extLst>
                    <a:ext uri="{FF2B5EF4-FFF2-40B4-BE49-F238E27FC236}">
                      <a16:creationId xmlns:a16="http://schemas.microsoft.com/office/drawing/2014/main" id="{0A4679A0-B5F7-4C17-8DD8-A97CBCBDCC26}"/>
                    </a:ext>
                  </a:extLst>
                </p:cNvPr>
                <p:cNvSpPr/>
                <p:nvPr/>
              </p:nvSpPr>
              <p:spPr>
                <a:xfrm>
                  <a:off x="2219555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85" name="Forma libre: forma 584">
                  <a:extLst>
                    <a:ext uri="{FF2B5EF4-FFF2-40B4-BE49-F238E27FC236}">
                      <a16:creationId xmlns:a16="http://schemas.microsoft.com/office/drawing/2014/main" id="{14E099B5-0104-4930-BCDE-D5B93A50F225}"/>
                    </a:ext>
                  </a:extLst>
                </p:cNvPr>
                <p:cNvSpPr/>
                <p:nvPr/>
              </p:nvSpPr>
              <p:spPr>
                <a:xfrm>
                  <a:off x="2499892" y="2402457"/>
                  <a:ext cx="201384" cy="171277"/>
                </a:xfrm>
                <a:custGeom>
                  <a:avLst/>
                  <a:gdLst>
                    <a:gd name="connsiteX0" fmla="*/ 60358 w 201384"/>
                    <a:gd name="connsiteY0" fmla="*/ 171277 h 171277"/>
                    <a:gd name="connsiteX1" fmla="*/ 100693 w 201384"/>
                    <a:gd name="connsiteY1" fmla="*/ 69584 h 171277"/>
                    <a:gd name="connsiteX2" fmla="*/ 141027 w 201384"/>
                    <a:gd name="connsiteY2" fmla="*/ 171277 h 171277"/>
                    <a:gd name="connsiteX3" fmla="*/ 201385 w 201384"/>
                    <a:gd name="connsiteY3" fmla="*/ 171277 h 171277"/>
                    <a:gd name="connsiteX4" fmla="*/ 132803 w 201384"/>
                    <a:gd name="connsiteY4" fmla="*/ 0 h 171277"/>
                    <a:gd name="connsiteX5" fmla="*/ 68582 w 201384"/>
                    <a:gd name="connsiteY5" fmla="*/ 0 h 171277"/>
                    <a:gd name="connsiteX6" fmla="*/ 0 w 201384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277">
                      <a:moveTo>
                        <a:pt x="60358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85" y="171277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86" name="Forma libre: forma 585">
                  <a:extLst>
                    <a:ext uri="{FF2B5EF4-FFF2-40B4-BE49-F238E27FC236}">
                      <a16:creationId xmlns:a16="http://schemas.microsoft.com/office/drawing/2014/main" id="{64B609D2-8CD2-45DE-8397-5074592E9035}"/>
                    </a:ext>
                  </a:extLst>
                </p:cNvPr>
                <p:cNvSpPr/>
                <p:nvPr/>
              </p:nvSpPr>
              <p:spPr>
                <a:xfrm>
                  <a:off x="2780300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83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587" name="Gráfico 1">
                  <a:extLst>
                    <a:ext uri="{FF2B5EF4-FFF2-40B4-BE49-F238E27FC236}">
                      <a16:creationId xmlns:a16="http://schemas.microsoft.com/office/drawing/2014/main" id="{D2DB8C07-9C76-4C69-BC4B-5FA61648C419}"/>
                    </a:ext>
                  </a:extLst>
                </p:cNvPr>
                <p:cNvGrpSpPr/>
                <p:nvPr/>
              </p:nvGrpSpPr>
              <p:grpSpPr>
                <a:xfrm>
                  <a:off x="3060709" y="2402457"/>
                  <a:ext cx="757553" cy="171277"/>
                  <a:chOff x="3060709" y="2402457"/>
                  <a:chExt cx="757553" cy="171277"/>
                </a:xfrm>
                <a:solidFill>
                  <a:srgbClr val="000000"/>
                </a:solidFill>
              </p:grpSpPr>
              <p:sp>
                <p:nvSpPr>
                  <p:cNvPr id="624" name="Forma libre: forma 623">
                    <a:extLst>
                      <a:ext uri="{FF2B5EF4-FFF2-40B4-BE49-F238E27FC236}">
                        <a16:creationId xmlns:a16="http://schemas.microsoft.com/office/drawing/2014/main" id="{3E05DC58-3D39-4262-9997-69615135FB68}"/>
                      </a:ext>
                    </a:extLst>
                  </p:cNvPr>
                  <p:cNvSpPr/>
                  <p:nvPr/>
                </p:nvSpPr>
                <p:spPr>
                  <a:xfrm>
                    <a:off x="3616948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3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25" name="Forma libre: forma 624">
                    <a:extLst>
                      <a:ext uri="{FF2B5EF4-FFF2-40B4-BE49-F238E27FC236}">
                        <a16:creationId xmlns:a16="http://schemas.microsoft.com/office/drawing/2014/main" id="{DB2C5350-D9F5-429E-969E-870C0D2532A6}"/>
                      </a:ext>
                    </a:extLst>
                  </p:cNvPr>
                  <p:cNvSpPr/>
                  <p:nvPr/>
                </p:nvSpPr>
                <p:spPr>
                  <a:xfrm>
                    <a:off x="3338829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26" name="Forma libre: forma 625">
                    <a:extLst>
                      <a:ext uri="{FF2B5EF4-FFF2-40B4-BE49-F238E27FC236}">
                        <a16:creationId xmlns:a16="http://schemas.microsoft.com/office/drawing/2014/main" id="{DE8D3FB1-D7F6-4EB8-BF6D-E7DEEB12DF52}"/>
                      </a:ext>
                    </a:extLst>
                  </p:cNvPr>
                  <p:cNvSpPr/>
                  <p:nvPr/>
                </p:nvSpPr>
                <p:spPr>
                  <a:xfrm>
                    <a:off x="3060709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21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3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21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588" name="Forma libre: forma 587">
                  <a:extLst>
                    <a:ext uri="{FF2B5EF4-FFF2-40B4-BE49-F238E27FC236}">
                      <a16:creationId xmlns:a16="http://schemas.microsoft.com/office/drawing/2014/main" id="{C5E0A266-1707-4002-99D2-1F6873E3AD87}"/>
                    </a:ext>
                  </a:extLst>
                </p:cNvPr>
                <p:cNvSpPr/>
                <p:nvPr/>
              </p:nvSpPr>
              <p:spPr>
                <a:xfrm>
                  <a:off x="4177765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3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89" name="Forma libre: forma 588">
                  <a:extLst>
                    <a:ext uri="{FF2B5EF4-FFF2-40B4-BE49-F238E27FC236}">
                      <a16:creationId xmlns:a16="http://schemas.microsoft.com/office/drawing/2014/main" id="{CEB7F82B-3EA9-4468-91A1-A6A527A6C52E}"/>
                    </a:ext>
                  </a:extLst>
                </p:cNvPr>
                <p:cNvSpPr/>
                <p:nvPr/>
              </p:nvSpPr>
              <p:spPr>
                <a:xfrm>
                  <a:off x="3897357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90" name="Forma libre: forma 589">
                  <a:extLst>
                    <a:ext uri="{FF2B5EF4-FFF2-40B4-BE49-F238E27FC236}">
                      <a16:creationId xmlns:a16="http://schemas.microsoft.com/office/drawing/2014/main" id="{AF1ACEEC-A683-41A2-AF6E-44769250572C}"/>
                    </a:ext>
                  </a:extLst>
                </p:cNvPr>
                <p:cNvSpPr/>
                <p:nvPr/>
              </p:nvSpPr>
              <p:spPr>
                <a:xfrm>
                  <a:off x="4458174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91" name="Forma libre: forma 590">
                  <a:extLst>
                    <a:ext uri="{FF2B5EF4-FFF2-40B4-BE49-F238E27FC236}">
                      <a16:creationId xmlns:a16="http://schemas.microsoft.com/office/drawing/2014/main" id="{11712361-3036-4771-B0C2-82A651610457}"/>
                    </a:ext>
                  </a:extLst>
                </p:cNvPr>
                <p:cNvSpPr/>
                <p:nvPr/>
              </p:nvSpPr>
              <p:spPr>
                <a:xfrm>
                  <a:off x="4738511" y="2402457"/>
                  <a:ext cx="201385" cy="171277"/>
                </a:xfrm>
                <a:custGeom>
                  <a:avLst/>
                  <a:gdLst>
                    <a:gd name="connsiteX0" fmla="*/ 60358 w 201385"/>
                    <a:gd name="connsiteY0" fmla="*/ 171277 h 171277"/>
                    <a:gd name="connsiteX1" fmla="*/ 100693 w 201385"/>
                    <a:gd name="connsiteY1" fmla="*/ 69584 h 171277"/>
                    <a:gd name="connsiteX2" fmla="*/ 141027 w 201385"/>
                    <a:gd name="connsiteY2" fmla="*/ 171277 h 171277"/>
                    <a:gd name="connsiteX3" fmla="*/ 201385 w 201385"/>
                    <a:gd name="connsiteY3" fmla="*/ 171277 h 171277"/>
                    <a:gd name="connsiteX4" fmla="*/ 132803 w 201385"/>
                    <a:gd name="connsiteY4" fmla="*/ 0 h 171277"/>
                    <a:gd name="connsiteX5" fmla="*/ 68583 w 201385"/>
                    <a:gd name="connsiteY5" fmla="*/ 0 h 171277"/>
                    <a:gd name="connsiteX6" fmla="*/ 0 w 201385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277">
                      <a:moveTo>
                        <a:pt x="60358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85" y="171277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92" name="Forma libre: forma 591">
                  <a:extLst>
                    <a:ext uri="{FF2B5EF4-FFF2-40B4-BE49-F238E27FC236}">
                      <a16:creationId xmlns:a16="http://schemas.microsoft.com/office/drawing/2014/main" id="{35931C09-3461-4E56-8F36-AC80AF1917AD}"/>
                    </a:ext>
                  </a:extLst>
                </p:cNvPr>
                <p:cNvSpPr/>
                <p:nvPr/>
              </p:nvSpPr>
              <p:spPr>
                <a:xfrm>
                  <a:off x="5018919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82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3" y="171277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593" name="Gráfico 1">
                  <a:extLst>
                    <a:ext uri="{FF2B5EF4-FFF2-40B4-BE49-F238E27FC236}">
                      <a16:creationId xmlns:a16="http://schemas.microsoft.com/office/drawing/2014/main" id="{5E312881-7F3A-4BE6-9FDE-C3DD0A987C35}"/>
                    </a:ext>
                  </a:extLst>
                </p:cNvPr>
                <p:cNvGrpSpPr/>
                <p:nvPr/>
              </p:nvGrpSpPr>
              <p:grpSpPr>
                <a:xfrm>
                  <a:off x="5299327" y="2402457"/>
                  <a:ext cx="757553" cy="171277"/>
                  <a:chOff x="5299327" y="2402457"/>
                  <a:chExt cx="757553" cy="171277"/>
                </a:xfrm>
                <a:solidFill>
                  <a:srgbClr val="000000"/>
                </a:solidFill>
              </p:grpSpPr>
              <p:sp>
                <p:nvSpPr>
                  <p:cNvPr id="621" name="Forma libre: forma 620">
                    <a:extLst>
                      <a:ext uri="{FF2B5EF4-FFF2-40B4-BE49-F238E27FC236}">
                        <a16:creationId xmlns:a16="http://schemas.microsoft.com/office/drawing/2014/main" id="{FCFCB968-2B5D-408C-A1A3-F52446C4B051}"/>
                      </a:ext>
                    </a:extLst>
                  </p:cNvPr>
                  <p:cNvSpPr/>
                  <p:nvPr/>
                </p:nvSpPr>
                <p:spPr>
                  <a:xfrm>
                    <a:off x="5855567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2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3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22" name="Forma libre: forma 621">
                    <a:extLst>
                      <a:ext uri="{FF2B5EF4-FFF2-40B4-BE49-F238E27FC236}">
                        <a16:creationId xmlns:a16="http://schemas.microsoft.com/office/drawing/2014/main" id="{CCC23CAD-82DA-4686-AA52-180547FADF11}"/>
                      </a:ext>
                    </a:extLst>
                  </p:cNvPr>
                  <p:cNvSpPr/>
                  <p:nvPr/>
                </p:nvSpPr>
                <p:spPr>
                  <a:xfrm>
                    <a:off x="5577447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3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23" name="Forma libre: forma 622">
                    <a:extLst>
                      <a:ext uri="{FF2B5EF4-FFF2-40B4-BE49-F238E27FC236}">
                        <a16:creationId xmlns:a16="http://schemas.microsoft.com/office/drawing/2014/main" id="{4D84ABF8-93CF-4220-838B-8BD999D638EA}"/>
                      </a:ext>
                    </a:extLst>
                  </p:cNvPr>
                  <p:cNvSpPr/>
                  <p:nvPr/>
                </p:nvSpPr>
                <p:spPr>
                  <a:xfrm>
                    <a:off x="5299327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594" name="Forma libre: forma 593">
                  <a:extLst>
                    <a:ext uri="{FF2B5EF4-FFF2-40B4-BE49-F238E27FC236}">
                      <a16:creationId xmlns:a16="http://schemas.microsoft.com/office/drawing/2014/main" id="{46CE8CBD-B5F0-494D-8D9E-CC8A091CE999}"/>
                    </a:ext>
                  </a:extLst>
                </p:cNvPr>
                <p:cNvSpPr/>
                <p:nvPr/>
              </p:nvSpPr>
              <p:spPr>
                <a:xfrm>
                  <a:off x="6416384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95" name="Forma libre: forma 594">
                  <a:extLst>
                    <a:ext uri="{FF2B5EF4-FFF2-40B4-BE49-F238E27FC236}">
                      <a16:creationId xmlns:a16="http://schemas.microsoft.com/office/drawing/2014/main" id="{A640A3B3-4DA1-40B3-B54B-620D398AF1A4}"/>
                    </a:ext>
                  </a:extLst>
                </p:cNvPr>
                <p:cNvSpPr/>
                <p:nvPr/>
              </p:nvSpPr>
              <p:spPr>
                <a:xfrm>
                  <a:off x="6135976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3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96" name="Forma libre: forma 595">
                  <a:extLst>
                    <a:ext uri="{FF2B5EF4-FFF2-40B4-BE49-F238E27FC236}">
                      <a16:creationId xmlns:a16="http://schemas.microsoft.com/office/drawing/2014/main" id="{464ED40A-92C6-46AC-AF80-1E17AE90E03F}"/>
                    </a:ext>
                  </a:extLst>
                </p:cNvPr>
                <p:cNvSpPr/>
                <p:nvPr/>
              </p:nvSpPr>
              <p:spPr>
                <a:xfrm>
                  <a:off x="6696792" y="2402457"/>
                  <a:ext cx="201313" cy="171277"/>
                </a:xfrm>
                <a:custGeom>
                  <a:avLst/>
                  <a:gdLst>
                    <a:gd name="connsiteX0" fmla="*/ 60286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6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4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97" name="Forma libre: forma 596">
                  <a:extLst>
                    <a:ext uri="{FF2B5EF4-FFF2-40B4-BE49-F238E27FC236}">
                      <a16:creationId xmlns:a16="http://schemas.microsoft.com/office/drawing/2014/main" id="{3BD6DED1-0435-415A-8F25-3A65D41E3A93}"/>
                    </a:ext>
                  </a:extLst>
                </p:cNvPr>
                <p:cNvSpPr/>
                <p:nvPr/>
              </p:nvSpPr>
              <p:spPr>
                <a:xfrm>
                  <a:off x="6977201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6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731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6" y="171277"/>
                      </a:lnTo>
                      <a:lnTo>
                        <a:pt x="201314" y="171277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598" name="Forma libre: forma 597">
                  <a:extLst>
                    <a:ext uri="{FF2B5EF4-FFF2-40B4-BE49-F238E27FC236}">
                      <a16:creationId xmlns:a16="http://schemas.microsoft.com/office/drawing/2014/main" id="{35DC9CE1-291D-42CF-B05D-304316EFA3AD}"/>
                    </a:ext>
                  </a:extLst>
                </p:cNvPr>
                <p:cNvSpPr/>
                <p:nvPr/>
              </p:nvSpPr>
              <p:spPr>
                <a:xfrm>
                  <a:off x="7257538" y="2402457"/>
                  <a:ext cx="201312" cy="171277"/>
                </a:xfrm>
                <a:custGeom>
                  <a:avLst/>
                  <a:gdLst>
                    <a:gd name="connsiteX0" fmla="*/ 60358 w 201312"/>
                    <a:gd name="connsiteY0" fmla="*/ 171277 h 171277"/>
                    <a:gd name="connsiteX1" fmla="*/ 100692 w 201312"/>
                    <a:gd name="connsiteY1" fmla="*/ 69584 h 171277"/>
                    <a:gd name="connsiteX2" fmla="*/ 141026 w 201312"/>
                    <a:gd name="connsiteY2" fmla="*/ 171277 h 171277"/>
                    <a:gd name="connsiteX3" fmla="*/ 201313 w 201312"/>
                    <a:gd name="connsiteY3" fmla="*/ 171277 h 171277"/>
                    <a:gd name="connsiteX4" fmla="*/ 132802 w 201312"/>
                    <a:gd name="connsiteY4" fmla="*/ 0 h 171277"/>
                    <a:gd name="connsiteX5" fmla="*/ 68582 w 201312"/>
                    <a:gd name="connsiteY5" fmla="*/ 0 h 171277"/>
                    <a:gd name="connsiteX6" fmla="*/ 0 w 201312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599" name="Gráfico 1">
                  <a:extLst>
                    <a:ext uri="{FF2B5EF4-FFF2-40B4-BE49-F238E27FC236}">
                      <a16:creationId xmlns:a16="http://schemas.microsoft.com/office/drawing/2014/main" id="{3F5AD7A8-B7E6-4775-B6F4-F7652E065BB1}"/>
                    </a:ext>
                  </a:extLst>
                </p:cNvPr>
                <p:cNvGrpSpPr/>
                <p:nvPr/>
              </p:nvGrpSpPr>
              <p:grpSpPr>
                <a:xfrm>
                  <a:off x="7537946" y="2402457"/>
                  <a:ext cx="757624" cy="171277"/>
                  <a:chOff x="7537946" y="2402457"/>
                  <a:chExt cx="757624" cy="171277"/>
                </a:xfrm>
                <a:solidFill>
                  <a:srgbClr val="000000"/>
                </a:solidFill>
              </p:grpSpPr>
              <p:sp>
                <p:nvSpPr>
                  <p:cNvPr id="618" name="Forma libre: forma 617">
                    <a:extLst>
                      <a:ext uri="{FF2B5EF4-FFF2-40B4-BE49-F238E27FC236}">
                        <a16:creationId xmlns:a16="http://schemas.microsoft.com/office/drawing/2014/main" id="{E1C2FF4D-1ECB-44B5-82A2-37EE53D4794C}"/>
                      </a:ext>
                    </a:extLst>
                  </p:cNvPr>
                  <p:cNvSpPr/>
                  <p:nvPr/>
                </p:nvSpPr>
                <p:spPr>
                  <a:xfrm>
                    <a:off x="8094186" y="2402457"/>
                    <a:ext cx="201384" cy="171277"/>
                  </a:xfrm>
                  <a:custGeom>
                    <a:avLst/>
                    <a:gdLst>
                      <a:gd name="connsiteX0" fmla="*/ 141026 w 201384"/>
                      <a:gd name="connsiteY0" fmla="*/ 171277 h 171277"/>
                      <a:gd name="connsiteX1" fmla="*/ 100692 w 201384"/>
                      <a:gd name="connsiteY1" fmla="*/ 69584 h 171277"/>
                      <a:gd name="connsiteX2" fmla="*/ 60358 w 201384"/>
                      <a:gd name="connsiteY2" fmla="*/ 171277 h 171277"/>
                      <a:gd name="connsiteX3" fmla="*/ 0 w 201384"/>
                      <a:gd name="connsiteY3" fmla="*/ 171277 h 171277"/>
                      <a:gd name="connsiteX4" fmla="*/ 68582 w 201384"/>
                      <a:gd name="connsiteY4" fmla="*/ 0 h 171277"/>
                      <a:gd name="connsiteX5" fmla="*/ 132802 w 201384"/>
                      <a:gd name="connsiteY5" fmla="*/ 0 h 171277"/>
                      <a:gd name="connsiteX6" fmla="*/ 201384 w 201384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4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84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19" name="Forma libre: forma 618">
                    <a:extLst>
                      <a:ext uri="{FF2B5EF4-FFF2-40B4-BE49-F238E27FC236}">
                        <a16:creationId xmlns:a16="http://schemas.microsoft.com/office/drawing/2014/main" id="{02861231-A248-4868-B79D-B63B69EE39CA}"/>
                      </a:ext>
                    </a:extLst>
                  </p:cNvPr>
                  <p:cNvSpPr/>
                  <p:nvPr/>
                </p:nvSpPr>
                <p:spPr>
                  <a:xfrm>
                    <a:off x="7816066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2 w 201313"/>
                      <a:gd name="connsiteY4" fmla="*/ 0 h 171277"/>
                      <a:gd name="connsiteX5" fmla="*/ 132802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20" name="Forma libre: forma 619">
                    <a:extLst>
                      <a:ext uri="{FF2B5EF4-FFF2-40B4-BE49-F238E27FC236}">
                        <a16:creationId xmlns:a16="http://schemas.microsoft.com/office/drawing/2014/main" id="{45333B0C-6ECE-4811-BB5C-D12D8C33DFE7}"/>
                      </a:ext>
                    </a:extLst>
                  </p:cNvPr>
                  <p:cNvSpPr/>
                  <p:nvPr/>
                </p:nvSpPr>
                <p:spPr>
                  <a:xfrm>
                    <a:off x="7537946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2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2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600" name="Forma libre: forma 599">
                  <a:extLst>
                    <a:ext uri="{FF2B5EF4-FFF2-40B4-BE49-F238E27FC236}">
                      <a16:creationId xmlns:a16="http://schemas.microsoft.com/office/drawing/2014/main" id="{F0204A98-D9A8-435C-8D24-A7A784C63E5E}"/>
                    </a:ext>
                  </a:extLst>
                </p:cNvPr>
                <p:cNvSpPr/>
                <p:nvPr/>
              </p:nvSpPr>
              <p:spPr>
                <a:xfrm>
                  <a:off x="8655002" y="2402457"/>
                  <a:ext cx="201313" cy="171277"/>
                </a:xfrm>
                <a:custGeom>
                  <a:avLst/>
                  <a:gdLst>
                    <a:gd name="connsiteX0" fmla="*/ 60359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9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01" name="Forma libre: forma 600">
                  <a:extLst>
                    <a:ext uri="{FF2B5EF4-FFF2-40B4-BE49-F238E27FC236}">
                      <a16:creationId xmlns:a16="http://schemas.microsoft.com/office/drawing/2014/main" id="{0B6BB223-0F12-4090-92E0-39B7B75F1423}"/>
                    </a:ext>
                  </a:extLst>
                </p:cNvPr>
                <p:cNvSpPr/>
                <p:nvPr/>
              </p:nvSpPr>
              <p:spPr>
                <a:xfrm>
                  <a:off x="8374594" y="2402457"/>
                  <a:ext cx="201313" cy="171277"/>
                </a:xfrm>
                <a:custGeom>
                  <a:avLst/>
                  <a:gdLst>
                    <a:gd name="connsiteX0" fmla="*/ 60359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9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4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02" name="Forma libre: forma 601">
                  <a:extLst>
                    <a:ext uri="{FF2B5EF4-FFF2-40B4-BE49-F238E27FC236}">
                      <a16:creationId xmlns:a16="http://schemas.microsoft.com/office/drawing/2014/main" id="{567DAA38-7070-49CA-B75D-11797CAA8687}"/>
                    </a:ext>
                  </a:extLst>
                </p:cNvPr>
                <p:cNvSpPr/>
                <p:nvPr/>
              </p:nvSpPr>
              <p:spPr>
                <a:xfrm>
                  <a:off x="8935411" y="2402457"/>
                  <a:ext cx="201312" cy="171277"/>
                </a:xfrm>
                <a:custGeom>
                  <a:avLst/>
                  <a:gdLst>
                    <a:gd name="connsiteX0" fmla="*/ 60286 w 201312"/>
                    <a:gd name="connsiteY0" fmla="*/ 171277 h 171277"/>
                    <a:gd name="connsiteX1" fmla="*/ 100621 w 201312"/>
                    <a:gd name="connsiteY1" fmla="*/ 69584 h 171277"/>
                    <a:gd name="connsiteX2" fmla="*/ 140955 w 201312"/>
                    <a:gd name="connsiteY2" fmla="*/ 171277 h 171277"/>
                    <a:gd name="connsiteX3" fmla="*/ 201313 w 201312"/>
                    <a:gd name="connsiteY3" fmla="*/ 171277 h 171277"/>
                    <a:gd name="connsiteX4" fmla="*/ 132802 w 201312"/>
                    <a:gd name="connsiteY4" fmla="*/ 0 h 171277"/>
                    <a:gd name="connsiteX5" fmla="*/ 68511 w 201312"/>
                    <a:gd name="connsiteY5" fmla="*/ 0 h 171277"/>
                    <a:gd name="connsiteX6" fmla="*/ 0 w 201312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277">
                      <a:moveTo>
                        <a:pt x="60286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3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03" name="Forma libre: forma 602">
                  <a:extLst>
                    <a:ext uri="{FF2B5EF4-FFF2-40B4-BE49-F238E27FC236}">
                      <a16:creationId xmlns:a16="http://schemas.microsoft.com/office/drawing/2014/main" id="{D1B58207-21CF-4A80-A721-72BEC331E0BB}"/>
                    </a:ext>
                  </a:extLst>
                </p:cNvPr>
                <p:cNvSpPr/>
                <p:nvPr/>
              </p:nvSpPr>
              <p:spPr>
                <a:xfrm>
                  <a:off x="9215819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731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4" y="171277"/>
                      </a:lnTo>
                      <a:lnTo>
                        <a:pt x="132731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04" name="Forma libre: forma 603">
                  <a:extLst>
                    <a:ext uri="{FF2B5EF4-FFF2-40B4-BE49-F238E27FC236}">
                      <a16:creationId xmlns:a16="http://schemas.microsoft.com/office/drawing/2014/main" id="{FD1DB897-007A-4A3A-BC49-7DBCD81520C7}"/>
                    </a:ext>
                  </a:extLst>
                </p:cNvPr>
                <p:cNvSpPr/>
                <p:nvPr/>
              </p:nvSpPr>
              <p:spPr>
                <a:xfrm>
                  <a:off x="9496156" y="2402457"/>
                  <a:ext cx="201385" cy="171277"/>
                </a:xfrm>
                <a:custGeom>
                  <a:avLst/>
                  <a:gdLst>
                    <a:gd name="connsiteX0" fmla="*/ 60359 w 201385"/>
                    <a:gd name="connsiteY0" fmla="*/ 171277 h 171277"/>
                    <a:gd name="connsiteX1" fmla="*/ 100693 w 201385"/>
                    <a:gd name="connsiteY1" fmla="*/ 69584 h 171277"/>
                    <a:gd name="connsiteX2" fmla="*/ 141027 w 201385"/>
                    <a:gd name="connsiteY2" fmla="*/ 171277 h 171277"/>
                    <a:gd name="connsiteX3" fmla="*/ 201385 w 201385"/>
                    <a:gd name="connsiteY3" fmla="*/ 171277 h 171277"/>
                    <a:gd name="connsiteX4" fmla="*/ 132803 w 201385"/>
                    <a:gd name="connsiteY4" fmla="*/ 0 h 171277"/>
                    <a:gd name="connsiteX5" fmla="*/ 68583 w 201385"/>
                    <a:gd name="connsiteY5" fmla="*/ 0 h 171277"/>
                    <a:gd name="connsiteX6" fmla="*/ 0 w 201385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277">
                      <a:moveTo>
                        <a:pt x="60359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85" y="171277"/>
                      </a:lnTo>
                      <a:lnTo>
                        <a:pt x="132803" y="0"/>
                      </a:lnTo>
                      <a:lnTo>
                        <a:pt x="68583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605" name="Gráfico 1">
                  <a:extLst>
                    <a:ext uri="{FF2B5EF4-FFF2-40B4-BE49-F238E27FC236}">
                      <a16:creationId xmlns:a16="http://schemas.microsoft.com/office/drawing/2014/main" id="{7F9B392D-7884-4A66-86C1-22A8ABEC7FA4}"/>
                    </a:ext>
                  </a:extLst>
                </p:cNvPr>
                <p:cNvGrpSpPr/>
                <p:nvPr/>
              </p:nvGrpSpPr>
              <p:grpSpPr>
                <a:xfrm>
                  <a:off x="9776565" y="2402457"/>
                  <a:ext cx="757624" cy="171277"/>
                  <a:chOff x="9776565" y="2402457"/>
                  <a:chExt cx="757624" cy="171277"/>
                </a:xfrm>
                <a:solidFill>
                  <a:srgbClr val="000000"/>
                </a:solidFill>
              </p:grpSpPr>
              <p:sp>
                <p:nvSpPr>
                  <p:cNvPr id="615" name="Forma libre: forma 614">
                    <a:extLst>
                      <a:ext uri="{FF2B5EF4-FFF2-40B4-BE49-F238E27FC236}">
                        <a16:creationId xmlns:a16="http://schemas.microsoft.com/office/drawing/2014/main" id="{BA139C56-BB6F-4BAD-831E-5A77BEDDD184}"/>
                      </a:ext>
                    </a:extLst>
                  </p:cNvPr>
                  <p:cNvSpPr/>
                  <p:nvPr/>
                </p:nvSpPr>
                <p:spPr>
                  <a:xfrm>
                    <a:off x="10332804" y="2402457"/>
                    <a:ext cx="201385" cy="171277"/>
                  </a:xfrm>
                  <a:custGeom>
                    <a:avLst/>
                    <a:gdLst>
                      <a:gd name="connsiteX0" fmla="*/ 141027 w 201385"/>
                      <a:gd name="connsiteY0" fmla="*/ 171277 h 171277"/>
                      <a:gd name="connsiteX1" fmla="*/ 100693 w 201385"/>
                      <a:gd name="connsiteY1" fmla="*/ 69584 h 171277"/>
                      <a:gd name="connsiteX2" fmla="*/ 60359 w 201385"/>
                      <a:gd name="connsiteY2" fmla="*/ 171277 h 171277"/>
                      <a:gd name="connsiteX3" fmla="*/ 0 w 201385"/>
                      <a:gd name="connsiteY3" fmla="*/ 171277 h 171277"/>
                      <a:gd name="connsiteX4" fmla="*/ 68583 w 201385"/>
                      <a:gd name="connsiteY4" fmla="*/ 0 h 171277"/>
                      <a:gd name="connsiteX5" fmla="*/ 132803 w 201385"/>
                      <a:gd name="connsiteY5" fmla="*/ 0 h 171277"/>
                      <a:gd name="connsiteX6" fmla="*/ 201385 w 201385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9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16" name="Forma libre: forma 615">
                    <a:extLst>
                      <a:ext uri="{FF2B5EF4-FFF2-40B4-BE49-F238E27FC236}">
                        <a16:creationId xmlns:a16="http://schemas.microsoft.com/office/drawing/2014/main" id="{AC92556C-184D-4897-AF95-0D608C5CCC4B}"/>
                      </a:ext>
                    </a:extLst>
                  </p:cNvPr>
                  <p:cNvSpPr/>
                  <p:nvPr/>
                </p:nvSpPr>
                <p:spPr>
                  <a:xfrm>
                    <a:off x="10054685" y="2402457"/>
                    <a:ext cx="201312" cy="171277"/>
                  </a:xfrm>
                  <a:custGeom>
                    <a:avLst/>
                    <a:gdLst>
                      <a:gd name="connsiteX0" fmla="*/ 141026 w 201312"/>
                      <a:gd name="connsiteY0" fmla="*/ 171277 h 171277"/>
                      <a:gd name="connsiteX1" fmla="*/ 100692 w 201312"/>
                      <a:gd name="connsiteY1" fmla="*/ 69584 h 171277"/>
                      <a:gd name="connsiteX2" fmla="*/ 60358 w 201312"/>
                      <a:gd name="connsiteY2" fmla="*/ 171277 h 171277"/>
                      <a:gd name="connsiteX3" fmla="*/ 0 w 201312"/>
                      <a:gd name="connsiteY3" fmla="*/ 171277 h 171277"/>
                      <a:gd name="connsiteX4" fmla="*/ 68582 w 201312"/>
                      <a:gd name="connsiteY4" fmla="*/ 0 h 171277"/>
                      <a:gd name="connsiteX5" fmla="*/ 132802 w 201312"/>
                      <a:gd name="connsiteY5" fmla="*/ 0 h 171277"/>
                      <a:gd name="connsiteX6" fmla="*/ 201313 w 201312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2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82" y="0"/>
                        </a:lnTo>
                        <a:lnTo>
                          <a:pt x="132802" y="0"/>
                        </a:lnTo>
                        <a:lnTo>
                          <a:pt x="201313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17" name="Forma libre: forma 616">
                    <a:extLst>
                      <a:ext uri="{FF2B5EF4-FFF2-40B4-BE49-F238E27FC236}">
                        <a16:creationId xmlns:a16="http://schemas.microsoft.com/office/drawing/2014/main" id="{27C12E10-5890-47BE-8CEC-557611AD023C}"/>
                      </a:ext>
                    </a:extLst>
                  </p:cNvPr>
                  <p:cNvSpPr/>
                  <p:nvPr/>
                </p:nvSpPr>
                <p:spPr>
                  <a:xfrm>
                    <a:off x="9776565" y="2402457"/>
                    <a:ext cx="201313" cy="171277"/>
                  </a:xfrm>
                  <a:custGeom>
                    <a:avLst/>
                    <a:gdLst>
                      <a:gd name="connsiteX0" fmla="*/ 141026 w 201313"/>
                      <a:gd name="connsiteY0" fmla="*/ 171277 h 171277"/>
                      <a:gd name="connsiteX1" fmla="*/ 100692 w 201313"/>
                      <a:gd name="connsiteY1" fmla="*/ 69584 h 171277"/>
                      <a:gd name="connsiteX2" fmla="*/ 60358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11 w 201313"/>
                      <a:gd name="connsiteY4" fmla="*/ 0 h 171277"/>
                      <a:gd name="connsiteX5" fmla="*/ 132802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6" y="171277"/>
                        </a:moveTo>
                        <a:lnTo>
                          <a:pt x="100692" y="69584"/>
                        </a:lnTo>
                        <a:lnTo>
                          <a:pt x="60358" y="171277"/>
                        </a:lnTo>
                        <a:lnTo>
                          <a:pt x="0" y="171277"/>
                        </a:lnTo>
                        <a:lnTo>
                          <a:pt x="68511" y="0"/>
                        </a:lnTo>
                        <a:lnTo>
                          <a:pt x="132802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  <p:sp>
              <p:nvSpPr>
                <p:cNvPr id="606" name="Forma libre: forma 605">
                  <a:extLst>
                    <a:ext uri="{FF2B5EF4-FFF2-40B4-BE49-F238E27FC236}">
                      <a16:creationId xmlns:a16="http://schemas.microsoft.com/office/drawing/2014/main" id="{21CE9BD7-6FED-42F0-9048-6009AB918A5C}"/>
                    </a:ext>
                  </a:extLst>
                </p:cNvPr>
                <p:cNvSpPr/>
                <p:nvPr/>
              </p:nvSpPr>
              <p:spPr>
                <a:xfrm>
                  <a:off x="10893621" y="2402457"/>
                  <a:ext cx="201313" cy="171277"/>
                </a:xfrm>
                <a:custGeom>
                  <a:avLst/>
                  <a:gdLst>
                    <a:gd name="connsiteX0" fmla="*/ 60359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9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07" name="Forma libre: forma 606">
                  <a:extLst>
                    <a:ext uri="{FF2B5EF4-FFF2-40B4-BE49-F238E27FC236}">
                      <a16:creationId xmlns:a16="http://schemas.microsoft.com/office/drawing/2014/main" id="{98B5B80D-6BD1-4AEB-AC1C-75312C8003D6}"/>
                    </a:ext>
                  </a:extLst>
                </p:cNvPr>
                <p:cNvSpPr/>
                <p:nvPr/>
              </p:nvSpPr>
              <p:spPr>
                <a:xfrm>
                  <a:off x="10613213" y="2402457"/>
                  <a:ext cx="201313" cy="171277"/>
                </a:xfrm>
                <a:custGeom>
                  <a:avLst/>
                  <a:gdLst>
                    <a:gd name="connsiteX0" fmla="*/ 60358 w 201313"/>
                    <a:gd name="connsiteY0" fmla="*/ 171277 h 171277"/>
                    <a:gd name="connsiteX1" fmla="*/ 100692 w 201313"/>
                    <a:gd name="connsiteY1" fmla="*/ 69584 h 171277"/>
                    <a:gd name="connsiteX2" fmla="*/ 141026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82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358" y="171277"/>
                      </a:moveTo>
                      <a:lnTo>
                        <a:pt x="100692" y="69584"/>
                      </a:lnTo>
                      <a:lnTo>
                        <a:pt x="141026" y="171277"/>
                      </a:lnTo>
                      <a:lnTo>
                        <a:pt x="201314" y="171277"/>
                      </a:lnTo>
                      <a:lnTo>
                        <a:pt x="132802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DD00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08" name="Forma libre: forma 607">
                  <a:extLst>
                    <a:ext uri="{FF2B5EF4-FFF2-40B4-BE49-F238E27FC236}">
                      <a16:creationId xmlns:a16="http://schemas.microsoft.com/office/drawing/2014/main" id="{17B216C0-87A9-462C-9CDF-DF57582512D4}"/>
                    </a:ext>
                  </a:extLst>
                </p:cNvPr>
                <p:cNvSpPr/>
                <p:nvPr/>
              </p:nvSpPr>
              <p:spPr>
                <a:xfrm>
                  <a:off x="11174029" y="2402457"/>
                  <a:ext cx="201313" cy="171277"/>
                </a:xfrm>
                <a:custGeom>
                  <a:avLst/>
                  <a:gdLst>
                    <a:gd name="connsiteX0" fmla="*/ 60287 w 201313"/>
                    <a:gd name="connsiteY0" fmla="*/ 171277 h 171277"/>
                    <a:gd name="connsiteX1" fmla="*/ 100693 w 201313"/>
                    <a:gd name="connsiteY1" fmla="*/ 69584 h 171277"/>
                    <a:gd name="connsiteX2" fmla="*/ 141027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3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7" y="171277"/>
                      </a:moveTo>
                      <a:lnTo>
                        <a:pt x="100693" y="69584"/>
                      </a:lnTo>
                      <a:lnTo>
                        <a:pt x="141027" y="171277"/>
                      </a:lnTo>
                      <a:lnTo>
                        <a:pt x="201314" y="171277"/>
                      </a:lnTo>
                      <a:lnTo>
                        <a:pt x="132803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09" name="Forma libre: forma 608">
                  <a:extLst>
                    <a:ext uri="{FF2B5EF4-FFF2-40B4-BE49-F238E27FC236}">
                      <a16:creationId xmlns:a16="http://schemas.microsoft.com/office/drawing/2014/main" id="{7C8A09FF-A875-4AEC-AE75-9B89E272C929}"/>
                    </a:ext>
                  </a:extLst>
                </p:cNvPr>
                <p:cNvSpPr/>
                <p:nvPr/>
              </p:nvSpPr>
              <p:spPr>
                <a:xfrm>
                  <a:off x="11454438" y="2402457"/>
                  <a:ext cx="201313" cy="171277"/>
                </a:xfrm>
                <a:custGeom>
                  <a:avLst/>
                  <a:gdLst>
                    <a:gd name="connsiteX0" fmla="*/ 60286 w 201313"/>
                    <a:gd name="connsiteY0" fmla="*/ 171277 h 171277"/>
                    <a:gd name="connsiteX1" fmla="*/ 100621 w 201313"/>
                    <a:gd name="connsiteY1" fmla="*/ 69584 h 171277"/>
                    <a:gd name="connsiteX2" fmla="*/ 140955 w 201313"/>
                    <a:gd name="connsiteY2" fmla="*/ 171277 h 171277"/>
                    <a:gd name="connsiteX3" fmla="*/ 201314 w 201313"/>
                    <a:gd name="connsiteY3" fmla="*/ 171277 h 171277"/>
                    <a:gd name="connsiteX4" fmla="*/ 132802 w 201313"/>
                    <a:gd name="connsiteY4" fmla="*/ 0 h 171277"/>
                    <a:gd name="connsiteX5" fmla="*/ 68511 w 201313"/>
                    <a:gd name="connsiteY5" fmla="*/ 0 h 171277"/>
                    <a:gd name="connsiteX6" fmla="*/ 0 w 201313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277">
                      <a:moveTo>
                        <a:pt x="60286" y="171277"/>
                      </a:moveTo>
                      <a:lnTo>
                        <a:pt x="100621" y="69584"/>
                      </a:lnTo>
                      <a:lnTo>
                        <a:pt x="140955" y="171277"/>
                      </a:lnTo>
                      <a:lnTo>
                        <a:pt x="201314" y="171277"/>
                      </a:lnTo>
                      <a:lnTo>
                        <a:pt x="132802" y="0"/>
                      </a:lnTo>
                      <a:lnTo>
                        <a:pt x="68511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610" name="Forma libre: forma 609">
                  <a:extLst>
                    <a:ext uri="{FF2B5EF4-FFF2-40B4-BE49-F238E27FC236}">
                      <a16:creationId xmlns:a16="http://schemas.microsoft.com/office/drawing/2014/main" id="{4885AEA1-4CF1-4CA3-BBB7-B43704730364}"/>
                    </a:ext>
                  </a:extLst>
                </p:cNvPr>
                <p:cNvSpPr/>
                <p:nvPr/>
              </p:nvSpPr>
              <p:spPr>
                <a:xfrm>
                  <a:off x="11734775" y="2402457"/>
                  <a:ext cx="201385" cy="171277"/>
                </a:xfrm>
                <a:custGeom>
                  <a:avLst/>
                  <a:gdLst>
                    <a:gd name="connsiteX0" fmla="*/ 60359 w 201385"/>
                    <a:gd name="connsiteY0" fmla="*/ 171277 h 171277"/>
                    <a:gd name="connsiteX1" fmla="*/ 100693 w 201385"/>
                    <a:gd name="connsiteY1" fmla="*/ 69584 h 171277"/>
                    <a:gd name="connsiteX2" fmla="*/ 141026 w 201385"/>
                    <a:gd name="connsiteY2" fmla="*/ 171277 h 171277"/>
                    <a:gd name="connsiteX3" fmla="*/ 201385 w 201385"/>
                    <a:gd name="connsiteY3" fmla="*/ 171277 h 171277"/>
                    <a:gd name="connsiteX4" fmla="*/ 132803 w 201385"/>
                    <a:gd name="connsiteY4" fmla="*/ 0 h 171277"/>
                    <a:gd name="connsiteX5" fmla="*/ 68582 w 201385"/>
                    <a:gd name="connsiteY5" fmla="*/ 0 h 171277"/>
                    <a:gd name="connsiteX6" fmla="*/ 0 w 201385"/>
                    <a:gd name="connsiteY6" fmla="*/ 171277 h 17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277">
                      <a:moveTo>
                        <a:pt x="60359" y="171277"/>
                      </a:moveTo>
                      <a:lnTo>
                        <a:pt x="100693" y="69584"/>
                      </a:lnTo>
                      <a:lnTo>
                        <a:pt x="141026" y="171277"/>
                      </a:lnTo>
                      <a:lnTo>
                        <a:pt x="201385" y="171277"/>
                      </a:lnTo>
                      <a:lnTo>
                        <a:pt x="132803" y="0"/>
                      </a:lnTo>
                      <a:lnTo>
                        <a:pt x="68582" y="0"/>
                      </a:lnTo>
                      <a:lnTo>
                        <a:pt x="0" y="171277"/>
                      </a:lnTo>
                      <a:close/>
                    </a:path>
                  </a:pathLst>
                </a:custGeom>
                <a:solidFill>
                  <a:srgbClr val="FFF7CC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grpSp>
              <p:nvGrpSpPr>
                <p:cNvPr id="611" name="Gráfico 1">
                  <a:extLst>
                    <a:ext uri="{FF2B5EF4-FFF2-40B4-BE49-F238E27FC236}">
                      <a16:creationId xmlns:a16="http://schemas.microsoft.com/office/drawing/2014/main" id="{EC270970-E61F-421F-BAC4-4BAE834DE4AA}"/>
                    </a:ext>
                  </a:extLst>
                </p:cNvPr>
                <p:cNvGrpSpPr/>
                <p:nvPr/>
              </p:nvGrpSpPr>
              <p:grpSpPr>
                <a:xfrm>
                  <a:off x="12015183" y="2402457"/>
                  <a:ext cx="757625" cy="171277"/>
                  <a:chOff x="12015183" y="2402457"/>
                  <a:chExt cx="757625" cy="171277"/>
                </a:xfrm>
                <a:solidFill>
                  <a:srgbClr val="000000"/>
                </a:solidFill>
              </p:grpSpPr>
              <p:sp>
                <p:nvSpPr>
                  <p:cNvPr id="612" name="Forma libre: forma 611">
                    <a:extLst>
                      <a:ext uri="{FF2B5EF4-FFF2-40B4-BE49-F238E27FC236}">
                        <a16:creationId xmlns:a16="http://schemas.microsoft.com/office/drawing/2014/main" id="{56D1B7BB-B114-4931-8F3D-76937A5730AA}"/>
                      </a:ext>
                    </a:extLst>
                  </p:cNvPr>
                  <p:cNvSpPr/>
                  <p:nvPr/>
                </p:nvSpPr>
                <p:spPr>
                  <a:xfrm>
                    <a:off x="12571423" y="2402457"/>
                    <a:ext cx="201385" cy="171277"/>
                  </a:xfrm>
                  <a:custGeom>
                    <a:avLst/>
                    <a:gdLst>
                      <a:gd name="connsiteX0" fmla="*/ 141026 w 201385"/>
                      <a:gd name="connsiteY0" fmla="*/ 171277 h 171277"/>
                      <a:gd name="connsiteX1" fmla="*/ 100693 w 201385"/>
                      <a:gd name="connsiteY1" fmla="*/ 69584 h 171277"/>
                      <a:gd name="connsiteX2" fmla="*/ 60359 w 201385"/>
                      <a:gd name="connsiteY2" fmla="*/ 171277 h 171277"/>
                      <a:gd name="connsiteX3" fmla="*/ 0 w 201385"/>
                      <a:gd name="connsiteY3" fmla="*/ 171277 h 171277"/>
                      <a:gd name="connsiteX4" fmla="*/ 68583 w 201385"/>
                      <a:gd name="connsiteY4" fmla="*/ 0 h 171277"/>
                      <a:gd name="connsiteX5" fmla="*/ 132803 w 201385"/>
                      <a:gd name="connsiteY5" fmla="*/ 0 h 171277"/>
                      <a:gd name="connsiteX6" fmla="*/ 201385 w 201385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277">
                        <a:moveTo>
                          <a:pt x="141026" y="171277"/>
                        </a:moveTo>
                        <a:lnTo>
                          <a:pt x="100693" y="69584"/>
                        </a:lnTo>
                        <a:lnTo>
                          <a:pt x="60359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277"/>
                        </a:lnTo>
                        <a:close/>
                      </a:path>
                    </a:pathLst>
                  </a:custGeom>
                  <a:solidFill>
                    <a:srgbClr val="FFE303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13" name="Forma libre: forma 612">
                    <a:extLst>
                      <a:ext uri="{FF2B5EF4-FFF2-40B4-BE49-F238E27FC236}">
                        <a16:creationId xmlns:a16="http://schemas.microsoft.com/office/drawing/2014/main" id="{2159E6A6-BB6A-4ABF-8C6B-F445F1C0F0A1}"/>
                      </a:ext>
                    </a:extLst>
                  </p:cNvPr>
                  <p:cNvSpPr/>
                  <p:nvPr/>
                </p:nvSpPr>
                <p:spPr>
                  <a:xfrm>
                    <a:off x="12293303" y="2402457"/>
                    <a:ext cx="201385" cy="171277"/>
                  </a:xfrm>
                  <a:custGeom>
                    <a:avLst/>
                    <a:gdLst>
                      <a:gd name="connsiteX0" fmla="*/ 141027 w 201385"/>
                      <a:gd name="connsiteY0" fmla="*/ 171277 h 171277"/>
                      <a:gd name="connsiteX1" fmla="*/ 100693 w 201385"/>
                      <a:gd name="connsiteY1" fmla="*/ 69584 h 171277"/>
                      <a:gd name="connsiteX2" fmla="*/ 60359 w 201385"/>
                      <a:gd name="connsiteY2" fmla="*/ 171277 h 171277"/>
                      <a:gd name="connsiteX3" fmla="*/ 0 w 201385"/>
                      <a:gd name="connsiteY3" fmla="*/ 171277 h 171277"/>
                      <a:gd name="connsiteX4" fmla="*/ 68583 w 201385"/>
                      <a:gd name="connsiteY4" fmla="*/ 0 h 171277"/>
                      <a:gd name="connsiteX5" fmla="*/ 132803 w 201385"/>
                      <a:gd name="connsiteY5" fmla="*/ 0 h 171277"/>
                      <a:gd name="connsiteX6" fmla="*/ 201385 w 201385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85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9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85" y="171277"/>
                        </a:lnTo>
                        <a:close/>
                      </a:path>
                    </a:pathLst>
                  </a:custGeom>
                  <a:solidFill>
                    <a:srgbClr val="FFE964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  <p:sp>
                <p:nvSpPr>
                  <p:cNvPr id="614" name="Forma libre: forma 613">
                    <a:extLst>
                      <a:ext uri="{FF2B5EF4-FFF2-40B4-BE49-F238E27FC236}">
                        <a16:creationId xmlns:a16="http://schemas.microsoft.com/office/drawing/2014/main" id="{BBA5F3FC-E0C5-4A24-AC56-34A8F5746981}"/>
                      </a:ext>
                    </a:extLst>
                  </p:cNvPr>
                  <p:cNvSpPr/>
                  <p:nvPr/>
                </p:nvSpPr>
                <p:spPr>
                  <a:xfrm>
                    <a:off x="12015183" y="2402457"/>
                    <a:ext cx="201313" cy="171277"/>
                  </a:xfrm>
                  <a:custGeom>
                    <a:avLst/>
                    <a:gdLst>
                      <a:gd name="connsiteX0" fmla="*/ 141027 w 201313"/>
                      <a:gd name="connsiteY0" fmla="*/ 171277 h 171277"/>
                      <a:gd name="connsiteX1" fmla="*/ 100693 w 201313"/>
                      <a:gd name="connsiteY1" fmla="*/ 69584 h 171277"/>
                      <a:gd name="connsiteX2" fmla="*/ 60359 w 201313"/>
                      <a:gd name="connsiteY2" fmla="*/ 171277 h 171277"/>
                      <a:gd name="connsiteX3" fmla="*/ 0 w 201313"/>
                      <a:gd name="connsiteY3" fmla="*/ 171277 h 171277"/>
                      <a:gd name="connsiteX4" fmla="*/ 68583 w 201313"/>
                      <a:gd name="connsiteY4" fmla="*/ 0 h 171277"/>
                      <a:gd name="connsiteX5" fmla="*/ 132803 w 201313"/>
                      <a:gd name="connsiteY5" fmla="*/ 0 h 171277"/>
                      <a:gd name="connsiteX6" fmla="*/ 201314 w 201313"/>
                      <a:gd name="connsiteY6" fmla="*/ 171277 h 17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1313" h="171277">
                        <a:moveTo>
                          <a:pt x="141027" y="171277"/>
                        </a:moveTo>
                        <a:lnTo>
                          <a:pt x="100693" y="69584"/>
                        </a:lnTo>
                        <a:lnTo>
                          <a:pt x="60359" y="171277"/>
                        </a:lnTo>
                        <a:lnTo>
                          <a:pt x="0" y="171277"/>
                        </a:lnTo>
                        <a:lnTo>
                          <a:pt x="68583" y="0"/>
                        </a:lnTo>
                        <a:lnTo>
                          <a:pt x="132803" y="0"/>
                        </a:lnTo>
                        <a:lnTo>
                          <a:pt x="201314" y="171277"/>
                        </a:lnTo>
                        <a:close/>
                      </a:path>
                    </a:pathLst>
                  </a:custGeom>
                  <a:solidFill>
                    <a:srgbClr val="FFF09A"/>
                  </a:solidFill>
                  <a:ln w="71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s-ES"/>
                  </a:p>
                </p:txBody>
              </p:sp>
            </p:grpSp>
          </p:grpSp>
        </p:grpSp>
        <p:grpSp>
          <p:nvGrpSpPr>
            <p:cNvPr id="685" name="Gráfico 1">
              <a:extLst>
                <a:ext uri="{FF2B5EF4-FFF2-40B4-BE49-F238E27FC236}">
                  <a16:creationId xmlns:a16="http://schemas.microsoft.com/office/drawing/2014/main" id="{E41500EE-2310-46CB-A340-E4ED411403EF}"/>
                </a:ext>
              </a:extLst>
            </p:cNvPr>
            <p:cNvGrpSpPr/>
            <p:nvPr/>
          </p:nvGrpSpPr>
          <p:grpSpPr>
            <a:xfrm>
              <a:off x="-1" y="6645688"/>
              <a:ext cx="12192849" cy="156464"/>
              <a:chOff x="-579880" y="2081214"/>
              <a:chExt cx="13352688" cy="171348"/>
            </a:xfrm>
            <a:solidFill>
              <a:srgbClr val="000000"/>
            </a:solidFill>
          </p:grpSpPr>
          <p:sp>
            <p:nvSpPr>
              <p:cNvPr id="741" name="Forma libre: forma 740">
                <a:extLst>
                  <a:ext uri="{FF2B5EF4-FFF2-40B4-BE49-F238E27FC236}">
                    <a16:creationId xmlns:a16="http://schemas.microsoft.com/office/drawing/2014/main" id="{9ADE2F17-46CA-44BD-9A7C-42D58A781C03}"/>
                  </a:ext>
                </a:extLst>
              </p:cNvPr>
              <p:cNvSpPr/>
              <p:nvPr/>
            </p:nvSpPr>
            <p:spPr>
              <a:xfrm>
                <a:off x="-299471" y="2081214"/>
                <a:ext cx="201313" cy="171348"/>
              </a:xfrm>
              <a:custGeom>
                <a:avLst/>
                <a:gdLst>
                  <a:gd name="connsiteX0" fmla="*/ 60287 w 201313"/>
                  <a:gd name="connsiteY0" fmla="*/ 171349 h 171348"/>
                  <a:gd name="connsiteX1" fmla="*/ 100621 w 201313"/>
                  <a:gd name="connsiteY1" fmla="*/ 69584 h 171348"/>
                  <a:gd name="connsiteX2" fmla="*/ 140955 w 201313"/>
                  <a:gd name="connsiteY2" fmla="*/ 171349 h 171348"/>
                  <a:gd name="connsiteX3" fmla="*/ 201313 w 201313"/>
                  <a:gd name="connsiteY3" fmla="*/ 171349 h 171348"/>
                  <a:gd name="connsiteX4" fmla="*/ 132802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287" y="171349"/>
                    </a:moveTo>
                    <a:lnTo>
                      <a:pt x="100621" y="69584"/>
                    </a:lnTo>
                    <a:lnTo>
                      <a:pt x="140955" y="171349"/>
                    </a:lnTo>
                    <a:lnTo>
                      <a:pt x="201313" y="171349"/>
                    </a:lnTo>
                    <a:lnTo>
                      <a:pt x="132802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E303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42" name="Forma libre: forma 741">
                <a:extLst>
                  <a:ext uri="{FF2B5EF4-FFF2-40B4-BE49-F238E27FC236}">
                    <a16:creationId xmlns:a16="http://schemas.microsoft.com/office/drawing/2014/main" id="{2A553813-E25D-4E53-AA42-4BDE041E0007}"/>
                  </a:ext>
                </a:extLst>
              </p:cNvPr>
              <p:cNvSpPr/>
              <p:nvPr/>
            </p:nvSpPr>
            <p:spPr>
              <a:xfrm>
                <a:off x="-579880" y="2081214"/>
                <a:ext cx="201313" cy="171348"/>
              </a:xfrm>
              <a:custGeom>
                <a:avLst/>
                <a:gdLst>
                  <a:gd name="connsiteX0" fmla="*/ 60358 w 201313"/>
                  <a:gd name="connsiteY0" fmla="*/ 171349 h 171348"/>
                  <a:gd name="connsiteX1" fmla="*/ 100692 w 201313"/>
                  <a:gd name="connsiteY1" fmla="*/ 69584 h 171348"/>
                  <a:gd name="connsiteX2" fmla="*/ 141027 w 201313"/>
                  <a:gd name="connsiteY2" fmla="*/ 171349 h 171348"/>
                  <a:gd name="connsiteX3" fmla="*/ 201313 w 201313"/>
                  <a:gd name="connsiteY3" fmla="*/ 171349 h 171348"/>
                  <a:gd name="connsiteX4" fmla="*/ 132802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358" y="171349"/>
                    </a:moveTo>
                    <a:lnTo>
                      <a:pt x="100692" y="69584"/>
                    </a:lnTo>
                    <a:lnTo>
                      <a:pt x="141027" y="171349"/>
                    </a:lnTo>
                    <a:lnTo>
                      <a:pt x="201313" y="171349"/>
                    </a:lnTo>
                    <a:lnTo>
                      <a:pt x="132802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DD00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43" name="Forma libre: forma 742">
                <a:extLst>
                  <a:ext uri="{FF2B5EF4-FFF2-40B4-BE49-F238E27FC236}">
                    <a16:creationId xmlns:a16="http://schemas.microsoft.com/office/drawing/2014/main" id="{0CBF3A42-19E3-4622-BF6B-0F86A25EA1AE}"/>
                  </a:ext>
                </a:extLst>
              </p:cNvPr>
              <p:cNvSpPr/>
              <p:nvPr/>
            </p:nvSpPr>
            <p:spPr>
              <a:xfrm>
                <a:off x="-19063" y="2081214"/>
                <a:ext cx="201313" cy="171348"/>
              </a:xfrm>
              <a:custGeom>
                <a:avLst/>
                <a:gdLst>
                  <a:gd name="connsiteX0" fmla="*/ 60287 w 201313"/>
                  <a:gd name="connsiteY0" fmla="*/ 171349 h 171348"/>
                  <a:gd name="connsiteX1" fmla="*/ 100621 w 201313"/>
                  <a:gd name="connsiteY1" fmla="*/ 69584 h 171348"/>
                  <a:gd name="connsiteX2" fmla="*/ 140955 w 201313"/>
                  <a:gd name="connsiteY2" fmla="*/ 171349 h 171348"/>
                  <a:gd name="connsiteX3" fmla="*/ 201313 w 201313"/>
                  <a:gd name="connsiteY3" fmla="*/ 171349 h 171348"/>
                  <a:gd name="connsiteX4" fmla="*/ 132731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287" y="171349"/>
                    </a:moveTo>
                    <a:lnTo>
                      <a:pt x="100621" y="69584"/>
                    </a:lnTo>
                    <a:lnTo>
                      <a:pt x="140955" y="171349"/>
                    </a:lnTo>
                    <a:lnTo>
                      <a:pt x="201313" y="171349"/>
                    </a:lnTo>
                    <a:lnTo>
                      <a:pt x="132731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E964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44" name="Forma libre: forma 743">
                <a:extLst>
                  <a:ext uri="{FF2B5EF4-FFF2-40B4-BE49-F238E27FC236}">
                    <a16:creationId xmlns:a16="http://schemas.microsoft.com/office/drawing/2014/main" id="{2CEF969D-B8A5-47C8-A7E5-4362DF012DFA}"/>
                  </a:ext>
                </a:extLst>
              </p:cNvPr>
              <p:cNvSpPr/>
              <p:nvPr/>
            </p:nvSpPr>
            <p:spPr>
              <a:xfrm>
                <a:off x="261273" y="2081214"/>
                <a:ext cx="201384" cy="171348"/>
              </a:xfrm>
              <a:custGeom>
                <a:avLst/>
                <a:gdLst>
                  <a:gd name="connsiteX0" fmla="*/ 60358 w 201384"/>
                  <a:gd name="connsiteY0" fmla="*/ 171349 h 171348"/>
                  <a:gd name="connsiteX1" fmla="*/ 100692 w 201384"/>
                  <a:gd name="connsiteY1" fmla="*/ 69584 h 171348"/>
                  <a:gd name="connsiteX2" fmla="*/ 141027 w 201384"/>
                  <a:gd name="connsiteY2" fmla="*/ 171349 h 171348"/>
                  <a:gd name="connsiteX3" fmla="*/ 201385 w 201384"/>
                  <a:gd name="connsiteY3" fmla="*/ 171349 h 171348"/>
                  <a:gd name="connsiteX4" fmla="*/ 132802 w 201384"/>
                  <a:gd name="connsiteY4" fmla="*/ 0 h 171348"/>
                  <a:gd name="connsiteX5" fmla="*/ 68582 w 201384"/>
                  <a:gd name="connsiteY5" fmla="*/ 0 h 171348"/>
                  <a:gd name="connsiteX6" fmla="*/ 0 w 201384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84" h="171348">
                    <a:moveTo>
                      <a:pt x="60358" y="171349"/>
                    </a:moveTo>
                    <a:lnTo>
                      <a:pt x="100692" y="69584"/>
                    </a:lnTo>
                    <a:lnTo>
                      <a:pt x="141027" y="171349"/>
                    </a:lnTo>
                    <a:lnTo>
                      <a:pt x="201385" y="171349"/>
                    </a:lnTo>
                    <a:lnTo>
                      <a:pt x="132802" y="0"/>
                    </a:lnTo>
                    <a:lnTo>
                      <a:pt x="68582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F09A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45" name="Forma libre: forma 744">
                <a:extLst>
                  <a:ext uri="{FF2B5EF4-FFF2-40B4-BE49-F238E27FC236}">
                    <a16:creationId xmlns:a16="http://schemas.microsoft.com/office/drawing/2014/main" id="{DCA57991-81E0-4C34-877F-26AB3A1E975E}"/>
                  </a:ext>
                </a:extLst>
              </p:cNvPr>
              <p:cNvSpPr/>
              <p:nvPr/>
            </p:nvSpPr>
            <p:spPr>
              <a:xfrm>
                <a:off x="541682" y="2081214"/>
                <a:ext cx="201313" cy="171348"/>
              </a:xfrm>
              <a:custGeom>
                <a:avLst/>
                <a:gdLst>
                  <a:gd name="connsiteX0" fmla="*/ 60358 w 201313"/>
                  <a:gd name="connsiteY0" fmla="*/ 171349 h 171348"/>
                  <a:gd name="connsiteX1" fmla="*/ 100692 w 201313"/>
                  <a:gd name="connsiteY1" fmla="*/ 69584 h 171348"/>
                  <a:gd name="connsiteX2" fmla="*/ 141027 w 201313"/>
                  <a:gd name="connsiteY2" fmla="*/ 171349 h 171348"/>
                  <a:gd name="connsiteX3" fmla="*/ 201313 w 201313"/>
                  <a:gd name="connsiteY3" fmla="*/ 171349 h 171348"/>
                  <a:gd name="connsiteX4" fmla="*/ 132802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358" y="171349"/>
                    </a:moveTo>
                    <a:lnTo>
                      <a:pt x="100692" y="69584"/>
                    </a:lnTo>
                    <a:lnTo>
                      <a:pt x="141027" y="171349"/>
                    </a:lnTo>
                    <a:lnTo>
                      <a:pt x="201313" y="171349"/>
                    </a:lnTo>
                    <a:lnTo>
                      <a:pt x="132802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F7CC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grpSp>
            <p:nvGrpSpPr>
              <p:cNvPr id="746" name="Gráfico 1">
                <a:extLst>
                  <a:ext uri="{FF2B5EF4-FFF2-40B4-BE49-F238E27FC236}">
                    <a16:creationId xmlns:a16="http://schemas.microsoft.com/office/drawing/2014/main" id="{FE9E0FD0-8FC5-4D96-82C5-5F9ED276A86E}"/>
                  </a:ext>
                </a:extLst>
              </p:cNvPr>
              <p:cNvGrpSpPr/>
              <p:nvPr/>
            </p:nvGrpSpPr>
            <p:grpSpPr>
              <a:xfrm>
                <a:off x="822090" y="2081214"/>
                <a:ext cx="757553" cy="171348"/>
                <a:chOff x="822090" y="2081214"/>
                <a:chExt cx="757553" cy="171348"/>
              </a:xfrm>
              <a:solidFill>
                <a:srgbClr val="000000"/>
              </a:solidFill>
            </p:grpSpPr>
            <p:sp>
              <p:nvSpPr>
                <p:cNvPr id="792" name="Forma libre: forma 791">
                  <a:extLst>
                    <a:ext uri="{FF2B5EF4-FFF2-40B4-BE49-F238E27FC236}">
                      <a16:creationId xmlns:a16="http://schemas.microsoft.com/office/drawing/2014/main" id="{15FB90A0-F8FF-4292-AD05-7AE13C4F9D5B}"/>
                    </a:ext>
                  </a:extLst>
                </p:cNvPr>
                <p:cNvSpPr/>
                <p:nvPr/>
              </p:nvSpPr>
              <p:spPr>
                <a:xfrm>
                  <a:off x="1378330" y="2081214"/>
                  <a:ext cx="201313" cy="171348"/>
                </a:xfrm>
                <a:custGeom>
                  <a:avLst/>
                  <a:gdLst>
                    <a:gd name="connsiteX0" fmla="*/ 141027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60358 w 201313"/>
                    <a:gd name="connsiteY2" fmla="*/ 171349 h 171348"/>
                    <a:gd name="connsiteX3" fmla="*/ 0 w 201313"/>
                    <a:gd name="connsiteY3" fmla="*/ 171349 h 171348"/>
                    <a:gd name="connsiteX4" fmla="*/ 68582 w 201313"/>
                    <a:gd name="connsiteY4" fmla="*/ 0 h 171348"/>
                    <a:gd name="connsiteX5" fmla="*/ 132803 w 201313"/>
                    <a:gd name="connsiteY5" fmla="*/ 0 h 171348"/>
                    <a:gd name="connsiteX6" fmla="*/ 201313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141027" y="171349"/>
                      </a:moveTo>
                      <a:lnTo>
                        <a:pt x="100692" y="69584"/>
                      </a:lnTo>
                      <a:lnTo>
                        <a:pt x="60358" y="171349"/>
                      </a:lnTo>
                      <a:lnTo>
                        <a:pt x="0" y="171349"/>
                      </a:lnTo>
                      <a:lnTo>
                        <a:pt x="68582" y="0"/>
                      </a:lnTo>
                      <a:lnTo>
                        <a:pt x="132803" y="0"/>
                      </a:lnTo>
                      <a:lnTo>
                        <a:pt x="201313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93" name="Forma libre: forma 792">
                  <a:extLst>
                    <a:ext uri="{FF2B5EF4-FFF2-40B4-BE49-F238E27FC236}">
                      <a16:creationId xmlns:a16="http://schemas.microsoft.com/office/drawing/2014/main" id="{301E6920-C0B3-4033-B924-116708286654}"/>
                    </a:ext>
                  </a:extLst>
                </p:cNvPr>
                <p:cNvSpPr/>
                <p:nvPr/>
              </p:nvSpPr>
              <p:spPr>
                <a:xfrm>
                  <a:off x="1100210" y="2081214"/>
                  <a:ext cx="201313" cy="171348"/>
                </a:xfrm>
                <a:custGeom>
                  <a:avLst/>
                  <a:gdLst>
                    <a:gd name="connsiteX0" fmla="*/ 141027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60358 w 201313"/>
                    <a:gd name="connsiteY2" fmla="*/ 171349 h 171348"/>
                    <a:gd name="connsiteX3" fmla="*/ 0 w 201313"/>
                    <a:gd name="connsiteY3" fmla="*/ 171349 h 171348"/>
                    <a:gd name="connsiteX4" fmla="*/ 68511 w 201313"/>
                    <a:gd name="connsiteY4" fmla="*/ 0 h 171348"/>
                    <a:gd name="connsiteX5" fmla="*/ 132803 w 201313"/>
                    <a:gd name="connsiteY5" fmla="*/ 0 h 171348"/>
                    <a:gd name="connsiteX6" fmla="*/ 201313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141027" y="171349"/>
                      </a:moveTo>
                      <a:lnTo>
                        <a:pt x="100692" y="69584"/>
                      </a:lnTo>
                      <a:lnTo>
                        <a:pt x="60358" y="171349"/>
                      </a:lnTo>
                      <a:lnTo>
                        <a:pt x="0" y="171349"/>
                      </a:lnTo>
                      <a:lnTo>
                        <a:pt x="68511" y="0"/>
                      </a:lnTo>
                      <a:lnTo>
                        <a:pt x="132803" y="0"/>
                      </a:lnTo>
                      <a:lnTo>
                        <a:pt x="201313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94" name="Forma libre: forma 793">
                  <a:extLst>
                    <a:ext uri="{FF2B5EF4-FFF2-40B4-BE49-F238E27FC236}">
                      <a16:creationId xmlns:a16="http://schemas.microsoft.com/office/drawing/2014/main" id="{F3FE93E3-E8A2-4126-B9B3-FB248D42142E}"/>
                    </a:ext>
                  </a:extLst>
                </p:cNvPr>
                <p:cNvSpPr/>
                <p:nvPr/>
              </p:nvSpPr>
              <p:spPr>
                <a:xfrm>
                  <a:off x="822090" y="2081214"/>
                  <a:ext cx="201313" cy="171348"/>
                </a:xfrm>
                <a:custGeom>
                  <a:avLst/>
                  <a:gdLst>
                    <a:gd name="connsiteX0" fmla="*/ 141027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60287 w 201313"/>
                    <a:gd name="connsiteY2" fmla="*/ 171349 h 171348"/>
                    <a:gd name="connsiteX3" fmla="*/ 0 w 201313"/>
                    <a:gd name="connsiteY3" fmla="*/ 171349 h 171348"/>
                    <a:gd name="connsiteX4" fmla="*/ 68511 w 201313"/>
                    <a:gd name="connsiteY4" fmla="*/ 0 h 171348"/>
                    <a:gd name="connsiteX5" fmla="*/ 132803 w 201313"/>
                    <a:gd name="connsiteY5" fmla="*/ 0 h 171348"/>
                    <a:gd name="connsiteX6" fmla="*/ 201313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141027" y="171349"/>
                      </a:moveTo>
                      <a:lnTo>
                        <a:pt x="100621" y="69584"/>
                      </a:lnTo>
                      <a:lnTo>
                        <a:pt x="60287" y="171349"/>
                      </a:lnTo>
                      <a:lnTo>
                        <a:pt x="0" y="171349"/>
                      </a:lnTo>
                      <a:lnTo>
                        <a:pt x="68511" y="0"/>
                      </a:lnTo>
                      <a:lnTo>
                        <a:pt x="132803" y="0"/>
                      </a:lnTo>
                      <a:lnTo>
                        <a:pt x="201313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</p:grpSp>
          <p:sp>
            <p:nvSpPr>
              <p:cNvPr id="747" name="Forma libre: forma 746">
                <a:extLst>
                  <a:ext uri="{FF2B5EF4-FFF2-40B4-BE49-F238E27FC236}">
                    <a16:creationId xmlns:a16="http://schemas.microsoft.com/office/drawing/2014/main" id="{B79BBB81-2E36-4B48-BB6B-A6D66CFDE40E}"/>
                  </a:ext>
                </a:extLst>
              </p:cNvPr>
              <p:cNvSpPr/>
              <p:nvPr/>
            </p:nvSpPr>
            <p:spPr>
              <a:xfrm>
                <a:off x="1939147" y="2081214"/>
                <a:ext cx="201313" cy="171348"/>
              </a:xfrm>
              <a:custGeom>
                <a:avLst/>
                <a:gdLst>
                  <a:gd name="connsiteX0" fmla="*/ 60287 w 201313"/>
                  <a:gd name="connsiteY0" fmla="*/ 171349 h 171348"/>
                  <a:gd name="connsiteX1" fmla="*/ 100693 w 201313"/>
                  <a:gd name="connsiteY1" fmla="*/ 69584 h 171348"/>
                  <a:gd name="connsiteX2" fmla="*/ 141027 w 201313"/>
                  <a:gd name="connsiteY2" fmla="*/ 171349 h 171348"/>
                  <a:gd name="connsiteX3" fmla="*/ 201314 w 201313"/>
                  <a:gd name="connsiteY3" fmla="*/ 171349 h 171348"/>
                  <a:gd name="connsiteX4" fmla="*/ 132803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287" y="171349"/>
                    </a:moveTo>
                    <a:lnTo>
                      <a:pt x="100693" y="69584"/>
                    </a:lnTo>
                    <a:lnTo>
                      <a:pt x="141027" y="171349"/>
                    </a:lnTo>
                    <a:lnTo>
                      <a:pt x="201314" y="171349"/>
                    </a:lnTo>
                    <a:lnTo>
                      <a:pt x="132803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E303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48" name="Forma libre: forma 747">
                <a:extLst>
                  <a:ext uri="{FF2B5EF4-FFF2-40B4-BE49-F238E27FC236}">
                    <a16:creationId xmlns:a16="http://schemas.microsoft.com/office/drawing/2014/main" id="{BC4903CE-D3A4-4189-B09A-71ABE050C82E}"/>
                  </a:ext>
                </a:extLst>
              </p:cNvPr>
              <p:cNvSpPr/>
              <p:nvPr/>
            </p:nvSpPr>
            <p:spPr>
              <a:xfrm>
                <a:off x="1658738" y="2081214"/>
                <a:ext cx="201313" cy="171348"/>
              </a:xfrm>
              <a:custGeom>
                <a:avLst/>
                <a:gdLst>
                  <a:gd name="connsiteX0" fmla="*/ 60358 w 201313"/>
                  <a:gd name="connsiteY0" fmla="*/ 171349 h 171348"/>
                  <a:gd name="connsiteX1" fmla="*/ 100692 w 201313"/>
                  <a:gd name="connsiteY1" fmla="*/ 69584 h 171348"/>
                  <a:gd name="connsiteX2" fmla="*/ 141027 w 201313"/>
                  <a:gd name="connsiteY2" fmla="*/ 171349 h 171348"/>
                  <a:gd name="connsiteX3" fmla="*/ 201313 w 201313"/>
                  <a:gd name="connsiteY3" fmla="*/ 171349 h 171348"/>
                  <a:gd name="connsiteX4" fmla="*/ 132803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358" y="171349"/>
                    </a:moveTo>
                    <a:lnTo>
                      <a:pt x="100692" y="69584"/>
                    </a:lnTo>
                    <a:lnTo>
                      <a:pt x="141027" y="171349"/>
                    </a:lnTo>
                    <a:lnTo>
                      <a:pt x="201313" y="171349"/>
                    </a:lnTo>
                    <a:lnTo>
                      <a:pt x="132803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DD00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49" name="Forma libre: forma 748">
                <a:extLst>
                  <a:ext uri="{FF2B5EF4-FFF2-40B4-BE49-F238E27FC236}">
                    <a16:creationId xmlns:a16="http://schemas.microsoft.com/office/drawing/2014/main" id="{0409FE49-6723-43DD-8D53-2B5AA58B41B4}"/>
                  </a:ext>
                </a:extLst>
              </p:cNvPr>
              <p:cNvSpPr/>
              <p:nvPr/>
            </p:nvSpPr>
            <p:spPr>
              <a:xfrm>
                <a:off x="2219555" y="2081214"/>
                <a:ext cx="201313" cy="171348"/>
              </a:xfrm>
              <a:custGeom>
                <a:avLst/>
                <a:gdLst>
                  <a:gd name="connsiteX0" fmla="*/ 60287 w 201313"/>
                  <a:gd name="connsiteY0" fmla="*/ 171349 h 171348"/>
                  <a:gd name="connsiteX1" fmla="*/ 100621 w 201313"/>
                  <a:gd name="connsiteY1" fmla="*/ 69584 h 171348"/>
                  <a:gd name="connsiteX2" fmla="*/ 140955 w 201313"/>
                  <a:gd name="connsiteY2" fmla="*/ 171349 h 171348"/>
                  <a:gd name="connsiteX3" fmla="*/ 201313 w 201313"/>
                  <a:gd name="connsiteY3" fmla="*/ 171349 h 171348"/>
                  <a:gd name="connsiteX4" fmla="*/ 132802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287" y="171349"/>
                    </a:moveTo>
                    <a:lnTo>
                      <a:pt x="100621" y="69584"/>
                    </a:lnTo>
                    <a:lnTo>
                      <a:pt x="140955" y="171349"/>
                    </a:lnTo>
                    <a:lnTo>
                      <a:pt x="201313" y="171349"/>
                    </a:lnTo>
                    <a:lnTo>
                      <a:pt x="132802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E964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50" name="Forma libre: forma 749">
                <a:extLst>
                  <a:ext uri="{FF2B5EF4-FFF2-40B4-BE49-F238E27FC236}">
                    <a16:creationId xmlns:a16="http://schemas.microsoft.com/office/drawing/2014/main" id="{E1152B1E-C8E7-45DF-8A59-2DAA2ABF14E2}"/>
                  </a:ext>
                </a:extLst>
              </p:cNvPr>
              <p:cNvSpPr/>
              <p:nvPr/>
            </p:nvSpPr>
            <p:spPr>
              <a:xfrm>
                <a:off x="2499892" y="2081214"/>
                <a:ext cx="201384" cy="171348"/>
              </a:xfrm>
              <a:custGeom>
                <a:avLst/>
                <a:gdLst>
                  <a:gd name="connsiteX0" fmla="*/ 60358 w 201384"/>
                  <a:gd name="connsiteY0" fmla="*/ 171349 h 171348"/>
                  <a:gd name="connsiteX1" fmla="*/ 100693 w 201384"/>
                  <a:gd name="connsiteY1" fmla="*/ 69584 h 171348"/>
                  <a:gd name="connsiteX2" fmla="*/ 141027 w 201384"/>
                  <a:gd name="connsiteY2" fmla="*/ 171349 h 171348"/>
                  <a:gd name="connsiteX3" fmla="*/ 201385 w 201384"/>
                  <a:gd name="connsiteY3" fmla="*/ 171349 h 171348"/>
                  <a:gd name="connsiteX4" fmla="*/ 132803 w 201384"/>
                  <a:gd name="connsiteY4" fmla="*/ 0 h 171348"/>
                  <a:gd name="connsiteX5" fmla="*/ 68582 w 201384"/>
                  <a:gd name="connsiteY5" fmla="*/ 0 h 171348"/>
                  <a:gd name="connsiteX6" fmla="*/ 0 w 201384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84" h="171348">
                    <a:moveTo>
                      <a:pt x="60358" y="171349"/>
                    </a:moveTo>
                    <a:lnTo>
                      <a:pt x="100693" y="69584"/>
                    </a:lnTo>
                    <a:lnTo>
                      <a:pt x="141027" y="171349"/>
                    </a:lnTo>
                    <a:lnTo>
                      <a:pt x="201385" y="171349"/>
                    </a:lnTo>
                    <a:lnTo>
                      <a:pt x="132803" y="0"/>
                    </a:lnTo>
                    <a:lnTo>
                      <a:pt x="68582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F09A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51" name="Forma libre: forma 750">
                <a:extLst>
                  <a:ext uri="{FF2B5EF4-FFF2-40B4-BE49-F238E27FC236}">
                    <a16:creationId xmlns:a16="http://schemas.microsoft.com/office/drawing/2014/main" id="{7EE25F0C-187A-4211-BBC2-63A3231C8D56}"/>
                  </a:ext>
                </a:extLst>
              </p:cNvPr>
              <p:cNvSpPr/>
              <p:nvPr/>
            </p:nvSpPr>
            <p:spPr>
              <a:xfrm>
                <a:off x="2780300" y="2081214"/>
                <a:ext cx="201313" cy="171348"/>
              </a:xfrm>
              <a:custGeom>
                <a:avLst/>
                <a:gdLst>
                  <a:gd name="connsiteX0" fmla="*/ 60358 w 201313"/>
                  <a:gd name="connsiteY0" fmla="*/ 171349 h 171348"/>
                  <a:gd name="connsiteX1" fmla="*/ 100693 w 201313"/>
                  <a:gd name="connsiteY1" fmla="*/ 69584 h 171348"/>
                  <a:gd name="connsiteX2" fmla="*/ 141027 w 201313"/>
                  <a:gd name="connsiteY2" fmla="*/ 171349 h 171348"/>
                  <a:gd name="connsiteX3" fmla="*/ 201314 w 201313"/>
                  <a:gd name="connsiteY3" fmla="*/ 171349 h 171348"/>
                  <a:gd name="connsiteX4" fmla="*/ 132803 w 201313"/>
                  <a:gd name="connsiteY4" fmla="*/ 0 h 171348"/>
                  <a:gd name="connsiteX5" fmla="*/ 68583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358" y="171349"/>
                    </a:moveTo>
                    <a:lnTo>
                      <a:pt x="100693" y="69584"/>
                    </a:lnTo>
                    <a:lnTo>
                      <a:pt x="141027" y="171349"/>
                    </a:lnTo>
                    <a:lnTo>
                      <a:pt x="201314" y="171349"/>
                    </a:lnTo>
                    <a:lnTo>
                      <a:pt x="132803" y="0"/>
                    </a:lnTo>
                    <a:lnTo>
                      <a:pt x="68583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F7CC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grpSp>
            <p:nvGrpSpPr>
              <p:cNvPr id="752" name="Gráfico 1">
                <a:extLst>
                  <a:ext uri="{FF2B5EF4-FFF2-40B4-BE49-F238E27FC236}">
                    <a16:creationId xmlns:a16="http://schemas.microsoft.com/office/drawing/2014/main" id="{BC6BC3FE-CB5D-44A3-B89C-05D618D8E25E}"/>
                  </a:ext>
                </a:extLst>
              </p:cNvPr>
              <p:cNvGrpSpPr/>
              <p:nvPr/>
            </p:nvGrpSpPr>
            <p:grpSpPr>
              <a:xfrm>
                <a:off x="3060709" y="2081214"/>
                <a:ext cx="757553" cy="171348"/>
                <a:chOff x="3060709" y="2081214"/>
                <a:chExt cx="757553" cy="171348"/>
              </a:xfrm>
              <a:solidFill>
                <a:srgbClr val="000000"/>
              </a:solidFill>
            </p:grpSpPr>
            <p:sp>
              <p:nvSpPr>
                <p:cNvPr id="789" name="Forma libre: forma 788">
                  <a:extLst>
                    <a:ext uri="{FF2B5EF4-FFF2-40B4-BE49-F238E27FC236}">
                      <a16:creationId xmlns:a16="http://schemas.microsoft.com/office/drawing/2014/main" id="{EA0DD8CA-3794-4409-ADE0-9076BE3F729A}"/>
                    </a:ext>
                  </a:extLst>
                </p:cNvPr>
                <p:cNvSpPr/>
                <p:nvPr/>
              </p:nvSpPr>
              <p:spPr>
                <a:xfrm>
                  <a:off x="3616948" y="2081214"/>
                  <a:ext cx="201313" cy="171348"/>
                </a:xfrm>
                <a:custGeom>
                  <a:avLst/>
                  <a:gdLst>
                    <a:gd name="connsiteX0" fmla="*/ 141027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60358 w 201313"/>
                    <a:gd name="connsiteY2" fmla="*/ 171349 h 171348"/>
                    <a:gd name="connsiteX3" fmla="*/ 0 w 201313"/>
                    <a:gd name="connsiteY3" fmla="*/ 171349 h 171348"/>
                    <a:gd name="connsiteX4" fmla="*/ 68583 w 201313"/>
                    <a:gd name="connsiteY4" fmla="*/ 0 h 171348"/>
                    <a:gd name="connsiteX5" fmla="*/ 132803 w 201313"/>
                    <a:gd name="connsiteY5" fmla="*/ 0 h 171348"/>
                    <a:gd name="connsiteX6" fmla="*/ 201314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141027" y="171349"/>
                      </a:moveTo>
                      <a:lnTo>
                        <a:pt x="100693" y="69584"/>
                      </a:lnTo>
                      <a:lnTo>
                        <a:pt x="60358" y="171349"/>
                      </a:lnTo>
                      <a:lnTo>
                        <a:pt x="0" y="171349"/>
                      </a:lnTo>
                      <a:lnTo>
                        <a:pt x="68583" y="0"/>
                      </a:lnTo>
                      <a:lnTo>
                        <a:pt x="132803" y="0"/>
                      </a:lnTo>
                      <a:lnTo>
                        <a:pt x="201314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90" name="Forma libre: forma 789">
                  <a:extLst>
                    <a:ext uri="{FF2B5EF4-FFF2-40B4-BE49-F238E27FC236}">
                      <a16:creationId xmlns:a16="http://schemas.microsoft.com/office/drawing/2014/main" id="{3A2E5BAA-2273-4204-98E6-781632F56801}"/>
                    </a:ext>
                  </a:extLst>
                </p:cNvPr>
                <p:cNvSpPr/>
                <p:nvPr/>
              </p:nvSpPr>
              <p:spPr>
                <a:xfrm>
                  <a:off x="3338829" y="2081214"/>
                  <a:ext cx="201313" cy="171348"/>
                </a:xfrm>
                <a:custGeom>
                  <a:avLst/>
                  <a:gdLst>
                    <a:gd name="connsiteX0" fmla="*/ 141026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60358 w 201313"/>
                    <a:gd name="connsiteY2" fmla="*/ 171349 h 171348"/>
                    <a:gd name="connsiteX3" fmla="*/ 0 w 201313"/>
                    <a:gd name="connsiteY3" fmla="*/ 171349 h 171348"/>
                    <a:gd name="connsiteX4" fmla="*/ 68511 w 201313"/>
                    <a:gd name="connsiteY4" fmla="*/ 0 h 171348"/>
                    <a:gd name="connsiteX5" fmla="*/ 132803 w 201313"/>
                    <a:gd name="connsiteY5" fmla="*/ 0 h 171348"/>
                    <a:gd name="connsiteX6" fmla="*/ 201313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141026" y="171349"/>
                      </a:moveTo>
                      <a:lnTo>
                        <a:pt x="100692" y="69584"/>
                      </a:lnTo>
                      <a:lnTo>
                        <a:pt x="60358" y="171349"/>
                      </a:lnTo>
                      <a:lnTo>
                        <a:pt x="0" y="171349"/>
                      </a:lnTo>
                      <a:lnTo>
                        <a:pt x="68511" y="0"/>
                      </a:lnTo>
                      <a:lnTo>
                        <a:pt x="132803" y="0"/>
                      </a:lnTo>
                      <a:lnTo>
                        <a:pt x="201313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91" name="Forma libre: forma 790">
                  <a:extLst>
                    <a:ext uri="{FF2B5EF4-FFF2-40B4-BE49-F238E27FC236}">
                      <a16:creationId xmlns:a16="http://schemas.microsoft.com/office/drawing/2014/main" id="{DF873EB1-9CE2-434C-A1D8-861D41FC3081}"/>
                    </a:ext>
                  </a:extLst>
                </p:cNvPr>
                <p:cNvSpPr/>
                <p:nvPr/>
              </p:nvSpPr>
              <p:spPr>
                <a:xfrm>
                  <a:off x="3060709" y="2081214"/>
                  <a:ext cx="201313" cy="171348"/>
                </a:xfrm>
                <a:custGeom>
                  <a:avLst/>
                  <a:gdLst>
                    <a:gd name="connsiteX0" fmla="*/ 141026 w 201313"/>
                    <a:gd name="connsiteY0" fmla="*/ 171349 h 171348"/>
                    <a:gd name="connsiteX1" fmla="*/ 100621 w 201313"/>
                    <a:gd name="connsiteY1" fmla="*/ 69584 h 171348"/>
                    <a:gd name="connsiteX2" fmla="*/ 60358 w 201313"/>
                    <a:gd name="connsiteY2" fmla="*/ 171349 h 171348"/>
                    <a:gd name="connsiteX3" fmla="*/ 0 w 201313"/>
                    <a:gd name="connsiteY3" fmla="*/ 171349 h 171348"/>
                    <a:gd name="connsiteX4" fmla="*/ 68511 w 201313"/>
                    <a:gd name="connsiteY4" fmla="*/ 0 h 171348"/>
                    <a:gd name="connsiteX5" fmla="*/ 132803 w 201313"/>
                    <a:gd name="connsiteY5" fmla="*/ 0 h 171348"/>
                    <a:gd name="connsiteX6" fmla="*/ 201313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141026" y="171349"/>
                      </a:moveTo>
                      <a:lnTo>
                        <a:pt x="100621" y="69584"/>
                      </a:lnTo>
                      <a:lnTo>
                        <a:pt x="60358" y="171349"/>
                      </a:lnTo>
                      <a:lnTo>
                        <a:pt x="0" y="171349"/>
                      </a:lnTo>
                      <a:lnTo>
                        <a:pt x="68511" y="0"/>
                      </a:lnTo>
                      <a:lnTo>
                        <a:pt x="132803" y="0"/>
                      </a:lnTo>
                      <a:lnTo>
                        <a:pt x="201313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</p:grpSp>
          <p:sp>
            <p:nvSpPr>
              <p:cNvPr id="753" name="Forma libre: forma 752">
                <a:extLst>
                  <a:ext uri="{FF2B5EF4-FFF2-40B4-BE49-F238E27FC236}">
                    <a16:creationId xmlns:a16="http://schemas.microsoft.com/office/drawing/2014/main" id="{38DFEE4A-CF48-4850-A963-16D03F57C125}"/>
                  </a:ext>
                </a:extLst>
              </p:cNvPr>
              <p:cNvSpPr/>
              <p:nvPr/>
            </p:nvSpPr>
            <p:spPr>
              <a:xfrm>
                <a:off x="4177765" y="2081214"/>
                <a:ext cx="201313" cy="171348"/>
              </a:xfrm>
              <a:custGeom>
                <a:avLst/>
                <a:gdLst>
                  <a:gd name="connsiteX0" fmla="*/ 60287 w 201313"/>
                  <a:gd name="connsiteY0" fmla="*/ 171349 h 171348"/>
                  <a:gd name="connsiteX1" fmla="*/ 100692 w 201313"/>
                  <a:gd name="connsiteY1" fmla="*/ 69584 h 171348"/>
                  <a:gd name="connsiteX2" fmla="*/ 141026 w 201313"/>
                  <a:gd name="connsiteY2" fmla="*/ 171349 h 171348"/>
                  <a:gd name="connsiteX3" fmla="*/ 201313 w 201313"/>
                  <a:gd name="connsiteY3" fmla="*/ 171349 h 171348"/>
                  <a:gd name="connsiteX4" fmla="*/ 132803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287" y="171349"/>
                    </a:moveTo>
                    <a:lnTo>
                      <a:pt x="100692" y="69584"/>
                    </a:lnTo>
                    <a:lnTo>
                      <a:pt x="141026" y="171349"/>
                    </a:lnTo>
                    <a:lnTo>
                      <a:pt x="201313" y="171349"/>
                    </a:lnTo>
                    <a:lnTo>
                      <a:pt x="132803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E303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54" name="Forma libre: forma 753">
                <a:extLst>
                  <a:ext uri="{FF2B5EF4-FFF2-40B4-BE49-F238E27FC236}">
                    <a16:creationId xmlns:a16="http://schemas.microsoft.com/office/drawing/2014/main" id="{D5C66310-404F-43EB-82C7-A99030BA1F6F}"/>
                  </a:ext>
                </a:extLst>
              </p:cNvPr>
              <p:cNvSpPr/>
              <p:nvPr/>
            </p:nvSpPr>
            <p:spPr>
              <a:xfrm>
                <a:off x="3897357" y="2081214"/>
                <a:ext cx="201313" cy="171348"/>
              </a:xfrm>
              <a:custGeom>
                <a:avLst/>
                <a:gdLst>
                  <a:gd name="connsiteX0" fmla="*/ 60358 w 201313"/>
                  <a:gd name="connsiteY0" fmla="*/ 171349 h 171348"/>
                  <a:gd name="connsiteX1" fmla="*/ 100693 w 201313"/>
                  <a:gd name="connsiteY1" fmla="*/ 69584 h 171348"/>
                  <a:gd name="connsiteX2" fmla="*/ 141027 w 201313"/>
                  <a:gd name="connsiteY2" fmla="*/ 171349 h 171348"/>
                  <a:gd name="connsiteX3" fmla="*/ 201314 w 201313"/>
                  <a:gd name="connsiteY3" fmla="*/ 171349 h 171348"/>
                  <a:gd name="connsiteX4" fmla="*/ 132803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358" y="171349"/>
                    </a:moveTo>
                    <a:lnTo>
                      <a:pt x="100693" y="69584"/>
                    </a:lnTo>
                    <a:lnTo>
                      <a:pt x="141027" y="171349"/>
                    </a:lnTo>
                    <a:lnTo>
                      <a:pt x="201314" y="171349"/>
                    </a:lnTo>
                    <a:lnTo>
                      <a:pt x="132803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DD00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55" name="Forma libre: forma 754">
                <a:extLst>
                  <a:ext uri="{FF2B5EF4-FFF2-40B4-BE49-F238E27FC236}">
                    <a16:creationId xmlns:a16="http://schemas.microsoft.com/office/drawing/2014/main" id="{F70E6AB2-6FEB-43EF-B5F4-EFBA04B1A2D7}"/>
                  </a:ext>
                </a:extLst>
              </p:cNvPr>
              <p:cNvSpPr/>
              <p:nvPr/>
            </p:nvSpPr>
            <p:spPr>
              <a:xfrm>
                <a:off x="4458174" y="2081214"/>
                <a:ext cx="201313" cy="171348"/>
              </a:xfrm>
              <a:custGeom>
                <a:avLst/>
                <a:gdLst>
                  <a:gd name="connsiteX0" fmla="*/ 60287 w 201313"/>
                  <a:gd name="connsiteY0" fmla="*/ 171349 h 171348"/>
                  <a:gd name="connsiteX1" fmla="*/ 100621 w 201313"/>
                  <a:gd name="connsiteY1" fmla="*/ 69584 h 171348"/>
                  <a:gd name="connsiteX2" fmla="*/ 140955 w 201313"/>
                  <a:gd name="connsiteY2" fmla="*/ 171349 h 171348"/>
                  <a:gd name="connsiteX3" fmla="*/ 201314 w 201313"/>
                  <a:gd name="connsiteY3" fmla="*/ 171349 h 171348"/>
                  <a:gd name="connsiteX4" fmla="*/ 132803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287" y="171349"/>
                    </a:moveTo>
                    <a:lnTo>
                      <a:pt x="100621" y="69584"/>
                    </a:lnTo>
                    <a:lnTo>
                      <a:pt x="140955" y="171349"/>
                    </a:lnTo>
                    <a:lnTo>
                      <a:pt x="201314" y="171349"/>
                    </a:lnTo>
                    <a:lnTo>
                      <a:pt x="132803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E964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56" name="Forma libre: forma 755">
                <a:extLst>
                  <a:ext uri="{FF2B5EF4-FFF2-40B4-BE49-F238E27FC236}">
                    <a16:creationId xmlns:a16="http://schemas.microsoft.com/office/drawing/2014/main" id="{40C6E6CD-9AF2-4E1B-9996-30045CF04D61}"/>
                  </a:ext>
                </a:extLst>
              </p:cNvPr>
              <p:cNvSpPr/>
              <p:nvPr/>
            </p:nvSpPr>
            <p:spPr>
              <a:xfrm>
                <a:off x="4738511" y="2081214"/>
                <a:ext cx="201385" cy="171348"/>
              </a:xfrm>
              <a:custGeom>
                <a:avLst/>
                <a:gdLst>
                  <a:gd name="connsiteX0" fmla="*/ 60358 w 201385"/>
                  <a:gd name="connsiteY0" fmla="*/ 171349 h 171348"/>
                  <a:gd name="connsiteX1" fmla="*/ 100693 w 201385"/>
                  <a:gd name="connsiteY1" fmla="*/ 69584 h 171348"/>
                  <a:gd name="connsiteX2" fmla="*/ 141027 w 201385"/>
                  <a:gd name="connsiteY2" fmla="*/ 171349 h 171348"/>
                  <a:gd name="connsiteX3" fmla="*/ 201385 w 201385"/>
                  <a:gd name="connsiteY3" fmla="*/ 171349 h 171348"/>
                  <a:gd name="connsiteX4" fmla="*/ 132803 w 201385"/>
                  <a:gd name="connsiteY4" fmla="*/ 0 h 171348"/>
                  <a:gd name="connsiteX5" fmla="*/ 68583 w 201385"/>
                  <a:gd name="connsiteY5" fmla="*/ 0 h 171348"/>
                  <a:gd name="connsiteX6" fmla="*/ 0 w 201385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85" h="171348">
                    <a:moveTo>
                      <a:pt x="60358" y="171349"/>
                    </a:moveTo>
                    <a:lnTo>
                      <a:pt x="100693" y="69584"/>
                    </a:lnTo>
                    <a:lnTo>
                      <a:pt x="141027" y="171349"/>
                    </a:lnTo>
                    <a:lnTo>
                      <a:pt x="201385" y="171349"/>
                    </a:lnTo>
                    <a:lnTo>
                      <a:pt x="132803" y="0"/>
                    </a:lnTo>
                    <a:lnTo>
                      <a:pt x="68583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F09A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57" name="Forma libre: forma 756">
                <a:extLst>
                  <a:ext uri="{FF2B5EF4-FFF2-40B4-BE49-F238E27FC236}">
                    <a16:creationId xmlns:a16="http://schemas.microsoft.com/office/drawing/2014/main" id="{490DD9A7-21E1-43E0-B934-B6F59E483A66}"/>
                  </a:ext>
                </a:extLst>
              </p:cNvPr>
              <p:cNvSpPr/>
              <p:nvPr/>
            </p:nvSpPr>
            <p:spPr>
              <a:xfrm>
                <a:off x="5018919" y="2081214"/>
                <a:ext cx="201313" cy="171348"/>
              </a:xfrm>
              <a:custGeom>
                <a:avLst/>
                <a:gdLst>
                  <a:gd name="connsiteX0" fmla="*/ 60358 w 201313"/>
                  <a:gd name="connsiteY0" fmla="*/ 171349 h 171348"/>
                  <a:gd name="connsiteX1" fmla="*/ 100692 w 201313"/>
                  <a:gd name="connsiteY1" fmla="*/ 69584 h 171348"/>
                  <a:gd name="connsiteX2" fmla="*/ 141026 w 201313"/>
                  <a:gd name="connsiteY2" fmla="*/ 171349 h 171348"/>
                  <a:gd name="connsiteX3" fmla="*/ 201313 w 201313"/>
                  <a:gd name="connsiteY3" fmla="*/ 171349 h 171348"/>
                  <a:gd name="connsiteX4" fmla="*/ 132803 w 201313"/>
                  <a:gd name="connsiteY4" fmla="*/ 0 h 171348"/>
                  <a:gd name="connsiteX5" fmla="*/ 68582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358" y="171349"/>
                    </a:moveTo>
                    <a:lnTo>
                      <a:pt x="100692" y="69584"/>
                    </a:lnTo>
                    <a:lnTo>
                      <a:pt x="141026" y="171349"/>
                    </a:lnTo>
                    <a:lnTo>
                      <a:pt x="201313" y="171349"/>
                    </a:lnTo>
                    <a:lnTo>
                      <a:pt x="132803" y="0"/>
                    </a:lnTo>
                    <a:lnTo>
                      <a:pt x="68582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F7CC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grpSp>
            <p:nvGrpSpPr>
              <p:cNvPr id="758" name="Gráfico 1">
                <a:extLst>
                  <a:ext uri="{FF2B5EF4-FFF2-40B4-BE49-F238E27FC236}">
                    <a16:creationId xmlns:a16="http://schemas.microsoft.com/office/drawing/2014/main" id="{9472210D-49A6-45A3-A33F-C336F00A5853}"/>
                  </a:ext>
                </a:extLst>
              </p:cNvPr>
              <p:cNvGrpSpPr/>
              <p:nvPr/>
            </p:nvGrpSpPr>
            <p:grpSpPr>
              <a:xfrm>
                <a:off x="5299327" y="2081214"/>
                <a:ext cx="757553" cy="171348"/>
                <a:chOff x="5299327" y="2081214"/>
                <a:chExt cx="757553" cy="171348"/>
              </a:xfrm>
              <a:solidFill>
                <a:srgbClr val="000000"/>
              </a:solidFill>
            </p:grpSpPr>
            <p:sp>
              <p:nvSpPr>
                <p:cNvPr id="786" name="Forma libre: forma 785">
                  <a:extLst>
                    <a:ext uri="{FF2B5EF4-FFF2-40B4-BE49-F238E27FC236}">
                      <a16:creationId xmlns:a16="http://schemas.microsoft.com/office/drawing/2014/main" id="{566EB3F8-FB34-473A-BF67-FAC19F7111C9}"/>
                    </a:ext>
                  </a:extLst>
                </p:cNvPr>
                <p:cNvSpPr/>
                <p:nvPr/>
              </p:nvSpPr>
              <p:spPr>
                <a:xfrm>
                  <a:off x="5855567" y="2081214"/>
                  <a:ext cx="201313" cy="171348"/>
                </a:xfrm>
                <a:custGeom>
                  <a:avLst/>
                  <a:gdLst>
                    <a:gd name="connsiteX0" fmla="*/ 141026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60358 w 201313"/>
                    <a:gd name="connsiteY2" fmla="*/ 171349 h 171348"/>
                    <a:gd name="connsiteX3" fmla="*/ 0 w 201313"/>
                    <a:gd name="connsiteY3" fmla="*/ 171349 h 171348"/>
                    <a:gd name="connsiteX4" fmla="*/ 68582 w 201313"/>
                    <a:gd name="connsiteY4" fmla="*/ 0 h 171348"/>
                    <a:gd name="connsiteX5" fmla="*/ 132803 w 201313"/>
                    <a:gd name="connsiteY5" fmla="*/ 0 h 171348"/>
                    <a:gd name="connsiteX6" fmla="*/ 201314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141026" y="171349"/>
                      </a:moveTo>
                      <a:lnTo>
                        <a:pt x="100693" y="69584"/>
                      </a:lnTo>
                      <a:lnTo>
                        <a:pt x="60358" y="171349"/>
                      </a:lnTo>
                      <a:lnTo>
                        <a:pt x="0" y="171349"/>
                      </a:lnTo>
                      <a:lnTo>
                        <a:pt x="68582" y="0"/>
                      </a:lnTo>
                      <a:lnTo>
                        <a:pt x="132803" y="0"/>
                      </a:lnTo>
                      <a:lnTo>
                        <a:pt x="201314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87" name="Forma libre: forma 786">
                  <a:extLst>
                    <a:ext uri="{FF2B5EF4-FFF2-40B4-BE49-F238E27FC236}">
                      <a16:creationId xmlns:a16="http://schemas.microsoft.com/office/drawing/2014/main" id="{6C6033F8-E606-4D2D-89F6-000406B8F976}"/>
                    </a:ext>
                  </a:extLst>
                </p:cNvPr>
                <p:cNvSpPr/>
                <p:nvPr/>
              </p:nvSpPr>
              <p:spPr>
                <a:xfrm>
                  <a:off x="5577447" y="2081214"/>
                  <a:ext cx="201313" cy="171348"/>
                </a:xfrm>
                <a:custGeom>
                  <a:avLst/>
                  <a:gdLst>
                    <a:gd name="connsiteX0" fmla="*/ 141027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60358 w 201313"/>
                    <a:gd name="connsiteY2" fmla="*/ 171349 h 171348"/>
                    <a:gd name="connsiteX3" fmla="*/ 0 w 201313"/>
                    <a:gd name="connsiteY3" fmla="*/ 171349 h 171348"/>
                    <a:gd name="connsiteX4" fmla="*/ 68583 w 201313"/>
                    <a:gd name="connsiteY4" fmla="*/ 0 h 171348"/>
                    <a:gd name="connsiteX5" fmla="*/ 132803 w 201313"/>
                    <a:gd name="connsiteY5" fmla="*/ 0 h 171348"/>
                    <a:gd name="connsiteX6" fmla="*/ 201314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141027" y="171349"/>
                      </a:moveTo>
                      <a:lnTo>
                        <a:pt x="100693" y="69584"/>
                      </a:lnTo>
                      <a:lnTo>
                        <a:pt x="60358" y="171349"/>
                      </a:lnTo>
                      <a:lnTo>
                        <a:pt x="0" y="171349"/>
                      </a:lnTo>
                      <a:lnTo>
                        <a:pt x="68583" y="0"/>
                      </a:lnTo>
                      <a:lnTo>
                        <a:pt x="132803" y="0"/>
                      </a:lnTo>
                      <a:lnTo>
                        <a:pt x="201314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88" name="Forma libre: forma 787">
                  <a:extLst>
                    <a:ext uri="{FF2B5EF4-FFF2-40B4-BE49-F238E27FC236}">
                      <a16:creationId xmlns:a16="http://schemas.microsoft.com/office/drawing/2014/main" id="{1E480947-9286-40AB-86DC-DE936B3179EF}"/>
                    </a:ext>
                  </a:extLst>
                </p:cNvPr>
                <p:cNvSpPr/>
                <p:nvPr/>
              </p:nvSpPr>
              <p:spPr>
                <a:xfrm>
                  <a:off x="5299327" y="2081214"/>
                  <a:ext cx="201313" cy="171348"/>
                </a:xfrm>
                <a:custGeom>
                  <a:avLst/>
                  <a:gdLst>
                    <a:gd name="connsiteX0" fmla="*/ 141027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60358 w 201313"/>
                    <a:gd name="connsiteY2" fmla="*/ 171349 h 171348"/>
                    <a:gd name="connsiteX3" fmla="*/ 0 w 201313"/>
                    <a:gd name="connsiteY3" fmla="*/ 171349 h 171348"/>
                    <a:gd name="connsiteX4" fmla="*/ 68511 w 201313"/>
                    <a:gd name="connsiteY4" fmla="*/ 0 h 171348"/>
                    <a:gd name="connsiteX5" fmla="*/ 132803 w 201313"/>
                    <a:gd name="connsiteY5" fmla="*/ 0 h 171348"/>
                    <a:gd name="connsiteX6" fmla="*/ 201314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141027" y="171349"/>
                      </a:moveTo>
                      <a:lnTo>
                        <a:pt x="100693" y="69584"/>
                      </a:lnTo>
                      <a:lnTo>
                        <a:pt x="60358" y="171349"/>
                      </a:lnTo>
                      <a:lnTo>
                        <a:pt x="0" y="171349"/>
                      </a:lnTo>
                      <a:lnTo>
                        <a:pt x="68511" y="0"/>
                      </a:lnTo>
                      <a:lnTo>
                        <a:pt x="132803" y="0"/>
                      </a:lnTo>
                      <a:lnTo>
                        <a:pt x="201314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</p:grpSp>
          <p:sp>
            <p:nvSpPr>
              <p:cNvPr id="759" name="Forma libre: forma 758">
                <a:extLst>
                  <a:ext uri="{FF2B5EF4-FFF2-40B4-BE49-F238E27FC236}">
                    <a16:creationId xmlns:a16="http://schemas.microsoft.com/office/drawing/2014/main" id="{E1A1EFBF-6793-4197-8DC8-7C9D47E3D509}"/>
                  </a:ext>
                </a:extLst>
              </p:cNvPr>
              <p:cNvSpPr/>
              <p:nvPr/>
            </p:nvSpPr>
            <p:spPr>
              <a:xfrm>
                <a:off x="6416384" y="2081214"/>
                <a:ext cx="201313" cy="171348"/>
              </a:xfrm>
              <a:custGeom>
                <a:avLst/>
                <a:gdLst>
                  <a:gd name="connsiteX0" fmla="*/ 60287 w 201313"/>
                  <a:gd name="connsiteY0" fmla="*/ 171349 h 171348"/>
                  <a:gd name="connsiteX1" fmla="*/ 100693 w 201313"/>
                  <a:gd name="connsiteY1" fmla="*/ 69584 h 171348"/>
                  <a:gd name="connsiteX2" fmla="*/ 141027 w 201313"/>
                  <a:gd name="connsiteY2" fmla="*/ 171349 h 171348"/>
                  <a:gd name="connsiteX3" fmla="*/ 201314 w 201313"/>
                  <a:gd name="connsiteY3" fmla="*/ 171349 h 171348"/>
                  <a:gd name="connsiteX4" fmla="*/ 132803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287" y="171349"/>
                    </a:moveTo>
                    <a:lnTo>
                      <a:pt x="100693" y="69584"/>
                    </a:lnTo>
                    <a:lnTo>
                      <a:pt x="141027" y="171349"/>
                    </a:lnTo>
                    <a:lnTo>
                      <a:pt x="201314" y="171349"/>
                    </a:lnTo>
                    <a:lnTo>
                      <a:pt x="132803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E303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60" name="Forma libre: forma 759">
                <a:extLst>
                  <a:ext uri="{FF2B5EF4-FFF2-40B4-BE49-F238E27FC236}">
                    <a16:creationId xmlns:a16="http://schemas.microsoft.com/office/drawing/2014/main" id="{D6CE3B97-43C7-4D97-8F2D-8B0401832C81}"/>
                  </a:ext>
                </a:extLst>
              </p:cNvPr>
              <p:cNvSpPr/>
              <p:nvPr/>
            </p:nvSpPr>
            <p:spPr>
              <a:xfrm>
                <a:off x="6135976" y="2081214"/>
                <a:ext cx="201313" cy="171348"/>
              </a:xfrm>
              <a:custGeom>
                <a:avLst/>
                <a:gdLst>
                  <a:gd name="connsiteX0" fmla="*/ 60358 w 201313"/>
                  <a:gd name="connsiteY0" fmla="*/ 171349 h 171348"/>
                  <a:gd name="connsiteX1" fmla="*/ 100692 w 201313"/>
                  <a:gd name="connsiteY1" fmla="*/ 69584 h 171348"/>
                  <a:gd name="connsiteX2" fmla="*/ 141026 w 201313"/>
                  <a:gd name="connsiteY2" fmla="*/ 171349 h 171348"/>
                  <a:gd name="connsiteX3" fmla="*/ 201313 w 201313"/>
                  <a:gd name="connsiteY3" fmla="*/ 171349 h 171348"/>
                  <a:gd name="connsiteX4" fmla="*/ 132802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358" y="171349"/>
                    </a:moveTo>
                    <a:lnTo>
                      <a:pt x="100692" y="69584"/>
                    </a:lnTo>
                    <a:lnTo>
                      <a:pt x="141026" y="171349"/>
                    </a:lnTo>
                    <a:lnTo>
                      <a:pt x="201313" y="171349"/>
                    </a:lnTo>
                    <a:lnTo>
                      <a:pt x="132802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DD00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61" name="Forma libre: forma 760">
                <a:extLst>
                  <a:ext uri="{FF2B5EF4-FFF2-40B4-BE49-F238E27FC236}">
                    <a16:creationId xmlns:a16="http://schemas.microsoft.com/office/drawing/2014/main" id="{88FD27EE-E8BB-47B7-BCD4-5F0C99CF1758}"/>
                  </a:ext>
                </a:extLst>
              </p:cNvPr>
              <p:cNvSpPr/>
              <p:nvPr/>
            </p:nvSpPr>
            <p:spPr>
              <a:xfrm>
                <a:off x="6696792" y="2081214"/>
                <a:ext cx="201313" cy="171348"/>
              </a:xfrm>
              <a:custGeom>
                <a:avLst/>
                <a:gdLst>
                  <a:gd name="connsiteX0" fmla="*/ 60286 w 201313"/>
                  <a:gd name="connsiteY0" fmla="*/ 171349 h 171348"/>
                  <a:gd name="connsiteX1" fmla="*/ 100621 w 201313"/>
                  <a:gd name="connsiteY1" fmla="*/ 69584 h 171348"/>
                  <a:gd name="connsiteX2" fmla="*/ 140955 w 201313"/>
                  <a:gd name="connsiteY2" fmla="*/ 171349 h 171348"/>
                  <a:gd name="connsiteX3" fmla="*/ 201314 w 201313"/>
                  <a:gd name="connsiteY3" fmla="*/ 171349 h 171348"/>
                  <a:gd name="connsiteX4" fmla="*/ 132802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286" y="171349"/>
                    </a:moveTo>
                    <a:lnTo>
                      <a:pt x="100621" y="69584"/>
                    </a:lnTo>
                    <a:lnTo>
                      <a:pt x="140955" y="171349"/>
                    </a:lnTo>
                    <a:lnTo>
                      <a:pt x="201314" y="171349"/>
                    </a:lnTo>
                    <a:lnTo>
                      <a:pt x="132802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E964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62" name="Forma libre: forma 761">
                <a:extLst>
                  <a:ext uri="{FF2B5EF4-FFF2-40B4-BE49-F238E27FC236}">
                    <a16:creationId xmlns:a16="http://schemas.microsoft.com/office/drawing/2014/main" id="{058ECECD-06E9-48BC-9A58-D30FFC9E9C8D}"/>
                  </a:ext>
                </a:extLst>
              </p:cNvPr>
              <p:cNvSpPr/>
              <p:nvPr/>
            </p:nvSpPr>
            <p:spPr>
              <a:xfrm>
                <a:off x="6977201" y="2081214"/>
                <a:ext cx="201313" cy="171348"/>
              </a:xfrm>
              <a:custGeom>
                <a:avLst/>
                <a:gdLst>
                  <a:gd name="connsiteX0" fmla="*/ 60287 w 201313"/>
                  <a:gd name="connsiteY0" fmla="*/ 171349 h 171348"/>
                  <a:gd name="connsiteX1" fmla="*/ 100621 w 201313"/>
                  <a:gd name="connsiteY1" fmla="*/ 69584 h 171348"/>
                  <a:gd name="connsiteX2" fmla="*/ 140956 w 201313"/>
                  <a:gd name="connsiteY2" fmla="*/ 171349 h 171348"/>
                  <a:gd name="connsiteX3" fmla="*/ 201314 w 201313"/>
                  <a:gd name="connsiteY3" fmla="*/ 171349 h 171348"/>
                  <a:gd name="connsiteX4" fmla="*/ 132731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287" y="171349"/>
                    </a:moveTo>
                    <a:lnTo>
                      <a:pt x="100621" y="69584"/>
                    </a:lnTo>
                    <a:lnTo>
                      <a:pt x="140956" y="171349"/>
                    </a:lnTo>
                    <a:lnTo>
                      <a:pt x="201314" y="171349"/>
                    </a:lnTo>
                    <a:lnTo>
                      <a:pt x="132731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F09A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63" name="Forma libre: forma 762">
                <a:extLst>
                  <a:ext uri="{FF2B5EF4-FFF2-40B4-BE49-F238E27FC236}">
                    <a16:creationId xmlns:a16="http://schemas.microsoft.com/office/drawing/2014/main" id="{3C4EDC18-F2D5-41BC-ACA4-CBCA2376F4D2}"/>
                  </a:ext>
                </a:extLst>
              </p:cNvPr>
              <p:cNvSpPr/>
              <p:nvPr/>
            </p:nvSpPr>
            <p:spPr>
              <a:xfrm>
                <a:off x="7257538" y="2081214"/>
                <a:ext cx="201312" cy="171348"/>
              </a:xfrm>
              <a:custGeom>
                <a:avLst/>
                <a:gdLst>
                  <a:gd name="connsiteX0" fmla="*/ 60358 w 201312"/>
                  <a:gd name="connsiteY0" fmla="*/ 171349 h 171348"/>
                  <a:gd name="connsiteX1" fmla="*/ 100692 w 201312"/>
                  <a:gd name="connsiteY1" fmla="*/ 69584 h 171348"/>
                  <a:gd name="connsiteX2" fmla="*/ 141026 w 201312"/>
                  <a:gd name="connsiteY2" fmla="*/ 171349 h 171348"/>
                  <a:gd name="connsiteX3" fmla="*/ 201313 w 201312"/>
                  <a:gd name="connsiteY3" fmla="*/ 171349 h 171348"/>
                  <a:gd name="connsiteX4" fmla="*/ 132802 w 201312"/>
                  <a:gd name="connsiteY4" fmla="*/ 0 h 171348"/>
                  <a:gd name="connsiteX5" fmla="*/ 68582 w 201312"/>
                  <a:gd name="connsiteY5" fmla="*/ 0 h 171348"/>
                  <a:gd name="connsiteX6" fmla="*/ 0 w 201312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2" h="171348">
                    <a:moveTo>
                      <a:pt x="60358" y="171349"/>
                    </a:moveTo>
                    <a:lnTo>
                      <a:pt x="100692" y="69584"/>
                    </a:lnTo>
                    <a:lnTo>
                      <a:pt x="141026" y="171349"/>
                    </a:lnTo>
                    <a:lnTo>
                      <a:pt x="201313" y="171349"/>
                    </a:lnTo>
                    <a:lnTo>
                      <a:pt x="132802" y="0"/>
                    </a:lnTo>
                    <a:lnTo>
                      <a:pt x="68582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F7CC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grpSp>
            <p:nvGrpSpPr>
              <p:cNvPr id="764" name="Gráfico 1">
                <a:extLst>
                  <a:ext uri="{FF2B5EF4-FFF2-40B4-BE49-F238E27FC236}">
                    <a16:creationId xmlns:a16="http://schemas.microsoft.com/office/drawing/2014/main" id="{284C165D-0015-45D2-8976-B1496BC7D098}"/>
                  </a:ext>
                </a:extLst>
              </p:cNvPr>
              <p:cNvGrpSpPr/>
              <p:nvPr/>
            </p:nvGrpSpPr>
            <p:grpSpPr>
              <a:xfrm>
                <a:off x="7537946" y="2081214"/>
                <a:ext cx="757624" cy="171348"/>
                <a:chOff x="7537946" y="2081214"/>
                <a:chExt cx="757624" cy="171348"/>
              </a:xfrm>
              <a:solidFill>
                <a:srgbClr val="000000"/>
              </a:solidFill>
            </p:grpSpPr>
            <p:sp>
              <p:nvSpPr>
                <p:cNvPr id="783" name="Forma libre: forma 782">
                  <a:extLst>
                    <a:ext uri="{FF2B5EF4-FFF2-40B4-BE49-F238E27FC236}">
                      <a16:creationId xmlns:a16="http://schemas.microsoft.com/office/drawing/2014/main" id="{FEC09557-0F8D-4482-BEAC-BB28B4D3FB21}"/>
                    </a:ext>
                  </a:extLst>
                </p:cNvPr>
                <p:cNvSpPr/>
                <p:nvPr/>
              </p:nvSpPr>
              <p:spPr>
                <a:xfrm>
                  <a:off x="8094186" y="2081214"/>
                  <a:ext cx="201384" cy="171348"/>
                </a:xfrm>
                <a:custGeom>
                  <a:avLst/>
                  <a:gdLst>
                    <a:gd name="connsiteX0" fmla="*/ 141026 w 201384"/>
                    <a:gd name="connsiteY0" fmla="*/ 171349 h 171348"/>
                    <a:gd name="connsiteX1" fmla="*/ 100692 w 201384"/>
                    <a:gd name="connsiteY1" fmla="*/ 69584 h 171348"/>
                    <a:gd name="connsiteX2" fmla="*/ 60358 w 201384"/>
                    <a:gd name="connsiteY2" fmla="*/ 171349 h 171348"/>
                    <a:gd name="connsiteX3" fmla="*/ 0 w 201384"/>
                    <a:gd name="connsiteY3" fmla="*/ 171349 h 171348"/>
                    <a:gd name="connsiteX4" fmla="*/ 68582 w 201384"/>
                    <a:gd name="connsiteY4" fmla="*/ 0 h 171348"/>
                    <a:gd name="connsiteX5" fmla="*/ 132802 w 201384"/>
                    <a:gd name="connsiteY5" fmla="*/ 0 h 171348"/>
                    <a:gd name="connsiteX6" fmla="*/ 201384 w 201384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4" h="171348">
                      <a:moveTo>
                        <a:pt x="141026" y="171349"/>
                      </a:moveTo>
                      <a:lnTo>
                        <a:pt x="100692" y="69584"/>
                      </a:lnTo>
                      <a:lnTo>
                        <a:pt x="60358" y="171349"/>
                      </a:lnTo>
                      <a:lnTo>
                        <a:pt x="0" y="171349"/>
                      </a:lnTo>
                      <a:lnTo>
                        <a:pt x="68582" y="0"/>
                      </a:lnTo>
                      <a:lnTo>
                        <a:pt x="132802" y="0"/>
                      </a:lnTo>
                      <a:lnTo>
                        <a:pt x="201384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84" name="Forma libre: forma 783">
                  <a:extLst>
                    <a:ext uri="{FF2B5EF4-FFF2-40B4-BE49-F238E27FC236}">
                      <a16:creationId xmlns:a16="http://schemas.microsoft.com/office/drawing/2014/main" id="{4913F619-359F-4DA2-9F88-DDB26DC99071}"/>
                    </a:ext>
                  </a:extLst>
                </p:cNvPr>
                <p:cNvSpPr/>
                <p:nvPr/>
              </p:nvSpPr>
              <p:spPr>
                <a:xfrm>
                  <a:off x="7816066" y="2081214"/>
                  <a:ext cx="201313" cy="171348"/>
                </a:xfrm>
                <a:custGeom>
                  <a:avLst/>
                  <a:gdLst>
                    <a:gd name="connsiteX0" fmla="*/ 141026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60358 w 201313"/>
                    <a:gd name="connsiteY2" fmla="*/ 171349 h 171348"/>
                    <a:gd name="connsiteX3" fmla="*/ 0 w 201313"/>
                    <a:gd name="connsiteY3" fmla="*/ 171349 h 171348"/>
                    <a:gd name="connsiteX4" fmla="*/ 68582 w 201313"/>
                    <a:gd name="connsiteY4" fmla="*/ 0 h 171348"/>
                    <a:gd name="connsiteX5" fmla="*/ 132802 w 201313"/>
                    <a:gd name="connsiteY5" fmla="*/ 0 h 171348"/>
                    <a:gd name="connsiteX6" fmla="*/ 201314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141026" y="171349"/>
                      </a:moveTo>
                      <a:lnTo>
                        <a:pt x="100692" y="69584"/>
                      </a:lnTo>
                      <a:lnTo>
                        <a:pt x="60358" y="171349"/>
                      </a:lnTo>
                      <a:lnTo>
                        <a:pt x="0" y="171349"/>
                      </a:lnTo>
                      <a:lnTo>
                        <a:pt x="68582" y="0"/>
                      </a:lnTo>
                      <a:lnTo>
                        <a:pt x="132802" y="0"/>
                      </a:lnTo>
                      <a:lnTo>
                        <a:pt x="201314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85" name="Forma libre: forma 784">
                  <a:extLst>
                    <a:ext uri="{FF2B5EF4-FFF2-40B4-BE49-F238E27FC236}">
                      <a16:creationId xmlns:a16="http://schemas.microsoft.com/office/drawing/2014/main" id="{9946C56A-5E87-46A7-9795-DB22A6BF9323}"/>
                    </a:ext>
                  </a:extLst>
                </p:cNvPr>
                <p:cNvSpPr/>
                <p:nvPr/>
              </p:nvSpPr>
              <p:spPr>
                <a:xfrm>
                  <a:off x="7537946" y="2081214"/>
                  <a:ext cx="201313" cy="171348"/>
                </a:xfrm>
                <a:custGeom>
                  <a:avLst/>
                  <a:gdLst>
                    <a:gd name="connsiteX0" fmla="*/ 141026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60358 w 201313"/>
                    <a:gd name="connsiteY2" fmla="*/ 171349 h 171348"/>
                    <a:gd name="connsiteX3" fmla="*/ 0 w 201313"/>
                    <a:gd name="connsiteY3" fmla="*/ 171349 h 171348"/>
                    <a:gd name="connsiteX4" fmla="*/ 68511 w 201313"/>
                    <a:gd name="connsiteY4" fmla="*/ 0 h 171348"/>
                    <a:gd name="connsiteX5" fmla="*/ 132802 w 201313"/>
                    <a:gd name="connsiteY5" fmla="*/ 0 h 171348"/>
                    <a:gd name="connsiteX6" fmla="*/ 201314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141026" y="171349"/>
                      </a:moveTo>
                      <a:lnTo>
                        <a:pt x="100692" y="69584"/>
                      </a:lnTo>
                      <a:lnTo>
                        <a:pt x="60358" y="171349"/>
                      </a:lnTo>
                      <a:lnTo>
                        <a:pt x="0" y="171349"/>
                      </a:lnTo>
                      <a:lnTo>
                        <a:pt x="68511" y="0"/>
                      </a:lnTo>
                      <a:lnTo>
                        <a:pt x="132802" y="0"/>
                      </a:lnTo>
                      <a:lnTo>
                        <a:pt x="201314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</p:grpSp>
          <p:sp>
            <p:nvSpPr>
              <p:cNvPr id="765" name="Forma libre: forma 764">
                <a:extLst>
                  <a:ext uri="{FF2B5EF4-FFF2-40B4-BE49-F238E27FC236}">
                    <a16:creationId xmlns:a16="http://schemas.microsoft.com/office/drawing/2014/main" id="{17E54C96-3445-43D0-A5F5-2D8C443C299D}"/>
                  </a:ext>
                </a:extLst>
              </p:cNvPr>
              <p:cNvSpPr/>
              <p:nvPr/>
            </p:nvSpPr>
            <p:spPr>
              <a:xfrm>
                <a:off x="8655002" y="2081214"/>
                <a:ext cx="201313" cy="171348"/>
              </a:xfrm>
              <a:custGeom>
                <a:avLst/>
                <a:gdLst>
                  <a:gd name="connsiteX0" fmla="*/ 60359 w 201313"/>
                  <a:gd name="connsiteY0" fmla="*/ 171349 h 171348"/>
                  <a:gd name="connsiteX1" fmla="*/ 100693 w 201313"/>
                  <a:gd name="connsiteY1" fmla="*/ 69584 h 171348"/>
                  <a:gd name="connsiteX2" fmla="*/ 141027 w 201313"/>
                  <a:gd name="connsiteY2" fmla="*/ 171349 h 171348"/>
                  <a:gd name="connsiteX3" fmla="*/ 201314 w 201313"/>
                  <a:gd name="connsiteY3" fmla="*/ 171349 h 171348"/>
                  <a:gd name="connsiteX4" fmla="*/ 132803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359" y="171349"/>
                    </a:moveTo>
                    <a:lnTo>
                      <a:pt x="100693" y="69584"/>
                    </a:lnTo>
                    <a:lnTo>
                      <a:pt x="141027" y="171349"/>
                    </a:lnTo>
                    <a:lnTo>
                      <a:pt x="201314" y="171349"/>
                    </a:lnTo>
                    <a:lnTo>
                      <a:pt x="132803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E303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66" name="Forma libre: forma 765">
                <a:extLst>
                  <a:ext uri="{FF2B5EF4-FFF2-40B4-BE49-F238E27FC236}">
                    <a16:creationId xmlns:a16="http://schemas.microsoft.com/office/drawing/2014/main" id="{BB7380D4-4826-4FD2-B9D3-6BCDB1DFDF88}"/>
                  </a:ext>
                </a:extLst>
              </p:cNvPr>
              <p:cNvSpPr/>
              <p:nvPr/>
            </p:nvSpPr>
            <p:spPr>
              <a:xfrm>
                <a:off x="8374594" y="2081214"/>
                <a:ext cx="201313" cy="171348"/>
              </a:xfrm>
              <a:custGeom>
                <a:avLst/>
                <a:gdLst>
                  <a:gd name="connsiteX0" fmla="*/ 60359 w 201313"/>
                  <a:gd name="connsiteY0" fmla="*/ 171349 h 171348"/>
                  <a:gd name="connsiteX1" fmla="*/ 100692 w 201313"/>
                  <a:gd name="connsiteY1" fmla="*/ 69584 h 171348"/>
                  <a:gd name="connsiteX2" fmla="*/ 141026 w 201313"/>
                  <a:gd name="connsiteY2" fmla="*/ 171349 h 171348"/>
                  <a:gd name="connsiteX3" fmla="*/ 201314 w 201313"/>
                  <a:gd name="connsiteY3" fmla="*/ 171349 h 171348"/>
                  <a:gd name="connsiteX4" fmla="*/ 132802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359" y="171349"/>
                    </a:moveTo>
                    <a:lnTo>
                      <a:pt x="100692" y="69584"/>
                    </a:lnTo>
                    <a:lnTo>
                      <a:pt x="141026" y="171349"/>
                    </a:lnTo>
                    <a:lnTo>
                      <a:pt x="201314" y="171349"/>
                    </a:lnTo>
                    <a:lnTo>
                      <a:pt x="132802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DD00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67" name="Forma libre: forma 766">
                <a:extLst>
                  <a:ext uri="{FF2B5EF4-FFF2-40B4-BE49-F238E27FC236}">
                    <a16:creationId xmlns:a16="http://schemas.microsoft.com/office/drawing/2014/main" id="{57A55799-4FEB-4D9E-832B-78E7298636FA}"/>
                  </a:ext>
                </a:extLst>
              </p:cNvPr>
              <p:cNvSpPr/>
              <p:nvPr/>
            </p:nvSpPr>
            <p:spPr>
              <a:xfrm>
                <a:off x="8935411" y="2081214"/>
                <a:ext cx="201312" cy="171348"/>
              </a:xfrm>
              <a:custGeom>
                <a:avLst/>
                <a:gdLst>
                  <a:gd name="connsiteX0" fmla="*/ 60286 w 201312"/>
                  <a:gd name="connsiteY0" fmla="*/ 171349 h 171348"/>
                  <a:gd name="connsiteX1" fmla="*/ 100621 w 201312"/>
                  <a:gd name="connsiteY1" fmla="*/ 69584 h 171348"/>
                  <a:gd name="connsiteX2" fmla="*/ 140955 w 201312"/>
                  <a:gd name="connsiteY2" fmla="*/ 171349 h 171348"/>
                  <a:gd name="connsiteX3" fmla="*/ 201313 w 201312"/>
                  <a:gd name="connsiteY3" fmla="*/ 171349 h 171348"/>
                  <a:gd name="connsiteX4" fmla="*/ 132802 w 201312"/>
                  <a:gd name="connsiteY4" fmla="*/ 0 h 171348"/>
                  <a:gd name="connsiteX5" fmla="*/ 68511 w 201312"/>
                  <a:gd name="connsiteY5" fmla="*/ 0 h 171348"/>
                  <a:gd name="connsiteX6" fmla="*/ 0 w 201312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2" h="171348">
                    <a:moveTo>
                      <a:pt x="60286" y="171349"/>
                    </a:moveTo>
                    <a:lnTo>
                      <a:pt x="100621" y="69584"/>
                    </a:lnTo>
                    <a:lnTo>
                      <a:pt x="140955" y="171349"/>
                    </a:lnTo>
                    <a:lnTo>
                      <a:pt x="201313" y="171349"/>
                    </a:lnTo>
                    <a:lnTo>
                      <a:pt x="132802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E964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68" name="Forma libre: forma 767">
                <a:extLst>
                  <a:ext uri="{FF2B5EF4-FFF2-40B4-BE49-F238E27FC236}">
                    <a16:creationId xmlns:a16="http://schemas.microsoft.com/office/drawing/2014/main" id="{1DAFA329-5DDE-483D-A728-8B0B1CD2450E}"/>
                  </a:ext>
                </a:extLst>
              </p:cNvPr>
              <p:cNvSpPr/>
              <p:nvPr/>
            </p:nvSpPr>
            <p:spPr>
              <a:xfrm>
                <a:off x="9215819" y="2081214"/>
                <a:ext cx="201313" cy="171348"/>
              </a:xfrm>
              <a:custGeom>
                <a:avLst/>
                <a:gdLst>
                  <a:gd name="connsiteX0" fmla="*/ 60287 w 201313"/>
                  <a:gd name="connsiteY0" fmla="*/ 171349 h 171348"/>
                  <a:gd name="connsiteX1" fmla="*/ 100621 w 201313"/>
                  <a:gd name="connsiteY1" fmla="*/ 69584 h 171348"/>
                  <a:gd name="connsiteX2" fmla="*/ 140955 w 201313"/>
                  <a:gd name="connsiteY2" fmla="*/ 171349 h 171348"/>
                  <a:gd name="connsiteX3" fmla="*/ 201314 w 201313"/>
                  <a:gd name="connsiteY3" fmla="*/ 171349 h 171348"/>
                  <a:gd name="connsiteX4" fmla="*/ 132731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287" y="171349"/>
                    </a:moveTo>
                    <a:lnTo>
                      <a:pt x="100621" y="69584"/>
                    </a:lnTo>
                    <a:lnTo>
                      <a:pt x="140955" y="171349"/>
                    </a:lnTo>
                    <a:lnTo>
                      <a:pt x="201314" y="171349"/>
                    </a:lnTo>
                    <a:lnTo>
                      <a:pt x="132731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F09A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69" name="Forma libre: forma 768">
                <a:extLst>
                  <a:ext uri="{FF2B5EF4-FFF2-40B4-BE49-F238E27FC236}">
                    <a16:creationId xmlns:a16="http://schemas.microsoft.com/office/drawing/2014/main" id="{96BEFEAA-4DAB-4FA4-9B3D-5B061B83439A}"/>
                  </a:ext>
                </a:extLst>
              </p:cNvPr>
              <p:cNvSpPr/>
              <p:nvPr/>
            </p:nvSpPr>
            <p:spPr>
              <a:xfrm>
                <a:off x="9496156" y="2081214"/>
                <a:ext cx="201385" cy="171348"/>
              </a:xfrm>
              <a:custGeom>
                <a:avLst/>
                <a:gdLst>
                  <a:gd name="connsiteX0" fmla="*/ 60359 w 201385"/>
                  <a:gd name="connsiteY0" fmla="*/ 171349 h 171348"/>
                  <a:gd name="connsiteX1" fmla="*/ 100693 w 201385"/>
                  <a:gd name="connsiteY1" fmla="*/ 69584 h 171348"/>
                  <a:gd name="connsiteX2" fmla="*/ 141027 w 201385"/>
                  <a:gd name="connsiteY2" fmla="*/ 171349 h 171348"/>
                  <a:gd name="connsiteX3" fmla="*/ 201385 w 201385"/>
                  <a:gd name="connsiteY3" fmla="*/ 171349 h 171348"/>
                  <a:gd name="connsiteX4" fmla="*/ 132803 w 201385"/>
                  <a:gd name="connsiteY4" fmla="*/ 0 h 171348"/>
                  <a:gd name="connsiteX5" fmla="*/ 68583 w 201385"/>
                  <a:gd name="connsiteY5" fmla="*/ 0 h 171348"/>
                  <a:gd name="connsiteX6" fmla="*/ 0 w 201385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85" h="171348">
                    <a:moveTo>
                      <a:pt x="60359" y="171349"/>
                    </a:moveTo>
                    <a:lnTo>
                      <a:pt x="100693" y="69584"/>
                    </a:lnTo>
                    <a:lnTo>
                      <a:pt x="141027" y="171349"/>
                    </a:lnTo>
                    <a:lnTo>
                      <a:pt x="201385" y="171349"/>
                    </a:lnTo>
                    <a:lnTo>
                      <a:pt x="132803" y="0"/>
                    </a:lnTo>
                    <a:lnTo>
                      <a:pt x="68583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F7CC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grpSp>
            <p:nvGrpSpPr>
              <p:cNvPr id="770" name="Gráfico 1">
                <a:extLst>
                  <a:ext uri="{FF2B5EF4-FFF2-40B4-BE49-F238E27FC236}">
                    <a16:creationId xmlns:a16="http://schemas.microsoft.com/office/drawing/2014/main" id="{C952E2CF-86B0-4E8C-882C-C783A2F3E87F}"/>
                  </a:ext>
                </a:extLst>
              </p:cNvPr>
              <p:cNvGrpSpPr/>
              <p:nvPr/>
            </p:nvGrpSpPr>
            <p:grpSpPr>
              <a:xfrm>
                <a:off x="9776565" y="2081214"/>
                <a:ext cx="757624" cy="171348"/>
                <a:chOff x="9776565" y="2081214"/>
                <a:chExt cx="757624" cy="171348"/>
              </a:xfrm>
              <a:solidFill>
                <a:srgbClr val="000000"/>
              </a:solidFill>
            </p:grpSpPr>
            <p:sp>
              <p:nvSpPr>
                <p:cNvPr id="780" name="Forma libre: forma 779">
                  <a:extLst>
                    <a:ext uri="{FF2B5EF4-FFF2-40B4-BE49-F238E27FC236}">
                      <a16:creationId xmlns:a16="http://schemas.microsoft.com/office/drawing/2014/main" id="{D7181C66-25CA-44CC-A00B-83014D8AB5C5}"/>
                    </a:ext>
                  </a:extLst>
                </p:cNvPr>
                <p:cNvSpPr/>
                <p:nvPr/>
              </p:nvSpPr>
              <p:spPr>
                <a:xfrm>
                  <a:off x="10332804" y="2081214"/>
                  <a:ext cx="201385" cy="171348"/>
                </a:xfrm>
                <a:custGeom>
                  <a:avLst/>
                  <a:gdLst>
                    <a:gd name="connsiteX0" fmla="*/ 141027 w 201385"/>
                    <a:gd name="connsiteY0" fmla="*/ 171349 h 171348"/>
                    <a:gd name="connsiteX1" fmla="*/ 100693 w 201385"/>
                    <a:gd name="connsiteY1" fmla="*/ 69584 h 171348"/>
                    <a:gd name="connsiteX2" fmla="*/ 60359 w 201385"/>
                    <a:gd name="connsiteY2" fmla="*/ 171349 h 171348"/>
                    <a:gd name="connsiteX3" fmla="*/ 0 w 201385"/>
                    <a:gd name="connsiteY3" fmla="*/ 171349 h 171348"/>
                    <a:gd name="connsiteX4" fmla="*/ 68583 w 201385"/>
                    <a:gd name="connsiteY4" fmla="*/ 0 h 171348"/>
                    <a:gd name="connsiteX5" fmla="*/ 132803 w 201385"/>
                    <a:gd name="connsiteY5" fmla="*/ 0 h 171348"/>
                    <a:gd name="connsiteX6" fmla="*/ 201385 w 201385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348">
                      <a:moveTo>
                        <a:pt x="141027" y="171349"/>
                      </a:moveTo>
                      <a:lnTo>
                        <a:pt x="100693" y="69584"/>
                      </a:lnTo>
                      <a:lnTo>
                        <a:pt x="60359" y="171349"/>
                      </a:lnTo>
                      <a:lnTo>
                        <a:pt x="0" y="171349"/>
                      </a:lnTo>
                      <a:lnTo>
                        <a:pt x="68583" y="0"/>
                      </a:lnTo>
                      <a:lnTo>
                        <a:pt x="132803" y="0"/>
                      </a:lnTo>
                      <a:lnTo>
                        <a:pt x="201385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81" name="Forma libre: forma 780">
                  <a:extLst>
                    <a:ext uri="{FF2B5EF4-FFF2-40B4-BE49-F238E27FC236}">
                      <a16:creationId xmlns:a16="http://schemas.microsoft.com/office/drawing/2014/main" id="{3106668A-04BD-4F4F-98FC-E95F1401F86E}"/>
                    </a:ext>
                  </a:extLst>
                </p:cNvPr>
                <p:cNvSpPr/>
                <p:nvPr/>
              </p:nvSpPr>
              <p:spPr>
                <a:xfrm>
                  <a:off x="10054685" y="2081214"/>
                  <a:ext cx="201312" cy="171348"/>
                </a:xfrm>
                <a:custGeom>
                  <a:avLst/>
                  <a:gdLst>
                    <a:gd name="connsiteX0" fmla="*/ 141026 w 201312"/>
                    <a:gd name="connsiteY0" fmla="*/ 171349 h 171348"/>
                    <a:gd name="connsiteX1" fmla="*/ 100692 w 201312"/>
                    <a:gd name="connsiteY1" fmla="*/ 69584 h 171348"/>
                    <a:gd name="connsiteX2" fmla="*/ 60358 w 201312"/>
                    <a:gd name="connsiteY2" fmla="*/ 171349 h 171348"/>
                    <a:gd name="connsiteX3" fmla="*/ 0 w 201312"/>
                    <a:gd name="connsiteY3" fmla="*/ 171349 h 171348"/>
                    <a:gd name="connsiteX4" fmla="*/ 68582 w 201312"/>
                    <a:gd name="connsiteY4" fmla="*/ 0 h 171348"/>
                    <a:gd name="connsiteX5" fmla="*/ 132802 w 201312"/>
                    <a:gd name="connsiteY5" fmla="*/ 0 h 171348"/>
                    <a:gd name="connsiteX6" fmla="*/ 201313 w 201312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2" h="171348">
                      <a:moveTo>
                        <a:pt x="141026" y="171349"/>
                      </a:moveTo>
                      <a:lnTo>
                        <a:pt x="100692" y="69584"/>
                      </a:lnTo>
                      <a:lnTo>
                        <a:pt x="60358" y="171349"/>
                      </a:lnTo>
                      <a:lnTo>
                        <a:pt x="0" y="171349"/>
                      </a:lnTo>
                      <a:lnTo>
                        <a:pt x="68582" y="0"/>
                      </a:lnTo>
                      <a:lnTo>
                        <a:pt x="132802" y="0"/>
                      </a:lnTo>
                      <a:lnTo>
                        <a:pt x="201313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82" name="Forma libre: forma 781">
                  <a:extLst>
                    <a:ext uri="{FF2B5EF4-FFF2-40B4-BE49-F238E27FC236}">
                      <a16:creationId xmlns:a16="http://schemas.microsoft.com/office/drawing/2014/main" id="{2768A8A0-E19E-44B2-A261-3425F4175E55}"/>
                    </a:ext>
                  </a:extLst>
                </p:cNvPr>
                <p:cNvSpPr/>
                <p:nvPr/>
              </p:nvSpPr>
              <p:spPr>
                <a:xfrm>
                  <a:off x="9776565" y="2081214"/>
                  <a:ext cx="201313" cy="171348"/>
                </a:xfrm>
                <a:custGeom>
                  <a:avLst/>
                  <a:gdLst>
                    <a:gd name="connsiteX0" fmla="*/ 141026 w 201313"/>
                    <a:gd name="connsiteY0" fmla="*/ 171349 h 171348"/>
                    <a:gd name="connsiteX1" fmla="*/ 100692 w 201313"/>
                    <a:gd name="connsiteY1" fmla="*/ 69584 h 171348"/>
                    <a:gd name="connsiteX2" fmla="*/ 60358 w 201313"/>
                    <a:gd name="connsiteY2" fmla="*/ 171349 h 171348"/>
                    <a:gd name="connsiteX3" fmla="*/ 0 w 201313"/>
                    <a:gd name="connsiteY3" fmla="*/ 171349 h 171348"/>
                    <a:gd name="connsiteX4" fmla="*/ 68511 w 201313"/>
                    <a:gd name="connsiteY4" fmla="*/ 0 h 171348"/>
                    <a:gd name="connsiteX5" fmla="*/ 132802 w 201313"/>
                    <a:gd name="connsiteY5" fmla="*/ 0 h 171348"/>
                    <a:gd name="connsiteX6" fmla="*/ 201314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141026" y="171349"/>
                      </a:moveTo>
                      <a:lnTo>
                        <a:pt x="100692" y="69584"/>
                      </a:lnTo>
                      <a:lnTo>
                        <a:pt x="60358" y="171349"/>
                      </a:lnTo>
                      <a:lnTo>
                        <a:pt x="0" y="171349"/>
                      </a:lnTo>
                      <a:lnTo>
                        <a:pt x="68511" y="0"/>
                      </a:lnTo>
                      <a:lnTo>
                        <a:pt x="132802" y="0"/>
                      </a:lnTo>
                      <a:lnTo>
                        <a:pt x="201314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</p:grpSp>
          <p:sp>
            <p:nvSpPr>
              <p:cNvPr id="771" name="Forma libre: forma 770">
                <a:extLst>
                  <a:ext uri="{FF2B5EF4-FFF2-40B4-BE49-F238E27FC236}">
                    <a16:creationId xmlns:a16="http://schemas.microsoft.com/office/drawing/2014/main" id="{63E318D1-4F61-4A44-9CDE-7A4847503C71}"/>
                  </a:ext>
                </a:extLst>
              </p:cNvPr>
              <p:cNvSpPr/>
              <p:nvPr/>
            </p:nvSpPr>
            <p:spPr>
              <a:xfrm>
                <a:off x="10893621" y="2081214"/>
                <a:ext cx="201313" cy="171348"/>
              </a:xfrm>
              <a:custGeom>
                <a:avLst/>
                <a:gdLst>
                  <a:gd name="connsiteX0" fmla="*/ 60359 w 201313"/>
                  <a:gd name="connsiteY0" fmla="*/ 171349 h 171348"/>
                  <a:gd name="connsiteX1" fmla="*/ 100692 w 201313"/>
                  <a:gd name="connsiteY1" fmla="*/ 69584 h 171348"/>
                  <a:gd name="connsiteX2" fmla="*/ 141026 w 201313"/>
                  <a:gd name="connsiteY2" fmla="*/ 171349 h 171348"/>
                  <a:gd name="connsiteX3" fmla="*/ 201314 w 201313"/>
                  <a:gd name="connsiteY3" fmla="*/ 171349 h 171348"/>
                  <a:gd name="connsiteX4" fmla="*/ 132803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359" y="171349"/>
                    </a:moveTo>
                    <a:lnTo>
                      <a:pt x="100692" y="69584"/>
                    </a:lnTo>
                    <a:lnTo>
                      <a:pt x="141026" y="171349"/>
                    </a:lnTo>
                    <a:lnTo>
                      <a:pt x="201314" y="171349"/>
                    </a:lnTo>
                    <a:lnTo>
                      <a:pt x="132803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E303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72" name="Forma libre: forma 771">
                <a:extLst>
                  <a:ext uri="{FF2B5EF4-FFF2-40B4-BE49-F238E27FC236}">
                    <a16:creationId xmlns:a16="http://schemas.microsoft.com/office/drawing/2014/main" id="{A78F0E20-FCEA-4135-9E3C-DD0BCF745821}"/>
                  </a:ext>
                </a:extLst>
              </p:cNvPr>
              <p:cNvSpPr/>
              <p:nvPr/>
            </p:nvSpPr>
            <p:spPr>
              <a:xfrm>
                <a:off x="10613213" y="2081214"/>
                <a:ext cx="201313" cy="171348"/>
              </a:xfrm>
              <a:custGeom>
                <a:avLst/>
                <a:gdLst>
                  <a:gd name="connsiteX0" fmla="*/ 60358 w 201313"/>
                  <a:gd name="connsiteY0" fmla="*/ 171349 h 171348"/>
                  <a:gd name="connsiteX1" fmla="*/ 100692 w 201313"/>
                  <a:gd name="connsiteY1" fmla="*/ 69584 h 171348"/>
                  <a:gd name="connsiteX2" fmla="*/ 141026 w 201313"/>
                  <a:gd name="connsiteY2" fmla="*/ 171349 h 171348"/>
                  <a:gd name="connsiteX3" fmla="*/ 201314 w 201313"/>
                  <a:gd name="connsiteY3" fmla="*/ 171349 h 171348"/>
                  <a:gd name="connsiteX4" fmla="*/ 132802 w 201313"/>
                  <a:gd name="connsiteY4" fmla="*/ 0 h 171348"/>
                  <a:gd name="connsiteX5" fmla="*/ 68582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358" y="171349"/>
                    </a:moveTo>
                    <a:lnTo>
                      <a:pt x="100692" y="69584"/>
                    </a:lnTo>
                    <a:lnTo>
                      <a:pt x="141026" y="171349"/>
                    </a:lnTo>
                    <a:lnTo>
                      <a:pt x="201314" y="171349"/>
                    </a:lnTo>
                    <a:lnTo>
                      <a:pt x="132802" y="0"/>
                    </a:lnTo>
                    <a:lnTo>
                      <a:pt x="68582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DD00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73" name="Forma libre: forma 772">
                <a:extLst>
                  <a:ext uri="{FF2B5EF4-FFF2-40B4-BE49-F238E27FC236}">
                    <a16:creationId xmlns:a16="http://schemas.microsoft.com/office/drawing/2014/main" id="{4AB46E66-BE16-436A-A327-5323A6D3D856}"/>
                  </a:ext>
                </a:extLst>
              </p:cNvPr>
              <p:cNvSpPr/>
              <p:nvPr/>
            </p:nvSpPr>
            <p:spPr>
              <a:xfrm>
                <a:off x="11174029" y="2081214"/>
                <a:ext cx="201313" cy="171348"/>
              </a:xfrm>
              <a:custGeom>
                <a:avLst/>
                <a:gdLst>
                  <a:gd name="connsiteX0" fmla="*/ 60287 w 201313"/>
                  <a:gd name="connsiteY0" fmla="*/ 171349 h 171348"/>
                  <a:gd name="connsiteX1" fmla="*/ 100693 w 201313"/>
                  <a:gd name="connsiteY1" fmla="*/ 69584 h 171348"/>
                  <a:gd name="connsiteX2" fmla="*/ 141027 w 201313"/>
                  <a:gd name="connsiteY2" fmla="*/ 171349 h 171348"/>
                  <a:gd name="connsiteX3" fmla="*/ 201314 w 201313"/>
                  <a:gd name="connsiteY3" fmla="*/ 171349 h 171348"/>
                  <a:gd name="connsiteX4" fmla="*/ 132803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287" y="171349"/>
                    </a:moveTo>
                    <a:lnTo>
                      <a:pt x="100693" y="69584"/>
                    </a:lnTo>
                    <a:lnTo>
                      <a:pt x="141027" y="171349"/>
                    </a:lnTo>
                    <a:lnTo>
                      <a:pt x="201314" y="171349"/>
                    </a:lnTo>
                    <a:lnTo>
                      <a:pt x="132803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E964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74" name="Forma libre: forma 773">
                <a:extLst>
                  <a:ext uri="{FF2B5EF4-FFF2-40B4-BE49-F238E27FC236}">
                    <a16:creationId xmlns:a16="http://schemas.microsoft.com/office/drawing/2014/main" id="{45A14412-565B-4E5D-94C6-A28579677686}"/>
                  </a:ext>
                </a:extLst>
              </p:cNvPr>
              <p:cNvSpPr/>
              <p:nvPr/>
            </p:nvSpPr>
            <p:spPr>
              <a:xfrm>
                <a:off x="11454438" y="2081214"/>
                <a:ext cx="201313" cy="171348"/>
              </a:xfrm>
              <a:custGeom>
                <a:avLst/>
                <a:gdLst>
                  <a:gd name="connsiteX0" fmla="*/ 60286 w 201313"/>
                  <a:gd name="connsiteY0" fmla="*/ 171349 h 171348"/>
                  <a:gd name="connsiteX1" fmla="*/ 100621 w 201313"/>
                  <a:gd name="connsiteY1" fmla="*/ 69584 h 171348"/>
                  <a:gd name="connsiteX2" fmla="*/ 140955 w 201313"/>
                  <a:gd name="connsiteY2" fmla="*/ 171349 h 171348"/>
                  <a:gd name="connsiteX3" fmla="*/ 201314 w 201313"/>
                  <a:gd name="connsiteY3" fmla="*/ 171349 h 171348"/>
                  <a:gd name="connsiteX4" fmla="*/ 132802 w 201313"/>
                  <a:gd name="connsiteY4" fmla="*/ 0 h 171348"/>
                  <a:gd name="connsiteX5" fmla="*/ 68511 w 201313"/>
                  <a:gd name="connsiteY5" fmla="*/ 0 h 171348"/>
                  <a:gd name="connsiteX6" fmla="*/ 0 w 201313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13" h="171348">
                    <a:moveTo>
                      <a:pt x="60286" y="171349"/>
                    </a:moveTo>
                    <a:lnTo>
                      <a:pt x="100621" y="69584"/>
                    </a:lnTo>
                    <a:lnTo>
                      <a:pt x="140955" y="171349"/>
                    </a:lnTo>
                    <a:lnTo>
                      <a:pt x="201314" y="171349"/>
                    </a:lnTo>
                    <a:lnTo>
                      <a:pt x="132802" y="0"/>
                    </a:lnTo>
                    <a:lnTo>
                      <a:pt x="68511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F09A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75" name="Forma libre: forma 774">
                <a:extLst>
                  <a:ext uri="{FF2B5EF4-FFF2-40B4-BE49-F238E27FC236}">
                    <a16:creationId xmlns:a16="http://schemas.microsoft.com/office/drawing/2014/main" id="{B0687BB8-1A89-4FE8-9EB0-3FD7DB15C221}"/>
                  </a:ext>
                </a:extLst>
              </p:cNvPr>
              <p:cNvSpPr/>
              <p:nvPr/>
            </p:nvSpPr>
            <p:spPr>
              <a:xfrm>
                <a:off x="11734775" y="2081214"/>
                <a:ext cx="201385" cy="171348"/>
              </a:xfrm>
              <a:custGeom>
                <a:avLst/>
                <a:gdLst>
                  <a:gd name="connsiteX0" fmla="*/ 60359 w 201385"/>
                  <a:gd name="connsiteY0" fmla="*/ 171349 h 171348"/>
                  <a:gd name="connsiteX1" fmla="*/ 100693 w 201385"/>
                  <a:gd name="connsiteY1" fmla="*/ 69584 h 171348"/>
                  <a:gd name="connsiteX2" fmla="*/ 141026 w 201385"/>
                  <a:gd name="connsiteY2" fmla="*/ 171349 h 171348"/>
                  <a:gd name="connsiteX3" fmla="*/ 201385 w 201385"/>
                  <a:gd name="connsiteY3" fmla="*/ 171349 h 171348"/>
                  <a:gd name="connsiteX4" fmla="*/ 132803 w 201385"/>
                  <a:gd name="connsiteY4" fmla="*/ 0 h 171348"/>
                  <a:gd name="connsiteX5" fmla="*/ 68582 w 201385"/>
                  <a:gd name="connsiteY5" fmla="*/ 0 h 171348"/>
                  <a:gd name="connsiteX6" fmla="*/ 0 w 201385"/>
                  <a:gd name="connsiteY6" fmla="*/ 171349 h 17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385" h="171348">
                    <a:moveTo>
                      <a:pt x="60359" y="171349"/>
                    </a:moveTo>
                    <a:lnTo>
                      <a:pt x="100693" y="69584"/>
                    </a:lnTo>
                    <a:lnTo>
                      <a:pt x="141026" y="171349"/>
                    </a:lnTo>
                    <a:lnTo>
                      <a:pt x="201385" y="171349"/>
                    </a:lnTo>
                    <a:lnTo>
                      <a:pt x="132803" y="0"/>
                    </a:lnTo>
                    <a:lnTo>
                      <a:pt x="68582" y="0"/>
                    </a:lnTo>
                    <a:lnTo>
                      <a:pt x="0" y="171349"/>
                    </a:lnTo>
                    <a:close/>
                  </a:path>
                </a:pathLst>
              </a:custGeom>
              <a:solidFill>
                <a:srgbClr val="FFF7CC"/>
              </a:solidFill>
              <a:ln w="71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grpSp>
            <p:nvGrpSpPr>
              <p:cNvPr id="776" name="Gráfico 1">
                <a:extLst>
                  <a:ext uri="{FF2B5EF4-FFF2-40B4-BE49-F238E27FC236}">
                    <a16:creationId xmlns:a16="http://schemas.microsoft.com/office/drawing/2014/main" id="{DE01BFC9-9504-46B6-952B-C474325A09F8}"/>
                  </a:ext>
                </a:extLst>
              </p:cNvPr>
              <p:cNvGrpSpPr/>
              <p:nvPr/>
            </p:nvGrpSpPr>
            <p:grpSpPr>
              <a:xfrm>
                <a:off x="12015183" y="2081214"/>
                <a:ext cx="757625" cy="171348"/>
                <a:chOff x="12015183" y="2081214"/>
                <a:chExt cx="757625" cy="171348"/>
              </a:xfrm>
              <a:solidFill>
                <a:srgbClr val="000000"/>
              </a:solidFill>
            </p:grpSpPr>
            <p:sp>
              <p:nvSpPr>
                <p:cNvPr id="777" name="Forma libre: forma 776">
                  <a:extLst>
                    <a:ext uri="{FF2B5EF4-FFF2-40B4-BE49-F238E27FC236}">
                      <a16:creationId xmlns:a16="http://schemas.microsoft.com/office/drawing/2014/main" id="{70AC4EE8-B6D3-404F-BE90-239D06082537}"/>
                    </a:ext>
                  </a:extLst>
                </p:cNvPr>
                <p:cNvSpPr/>
                <p:nvPr/>
              </p:nvSpPr>
              <p:spPr>
                <a:xfrm>
                  <a:off x="12571423" y="2081214"/>
                  <a:ext cx="201385" cy="171348"/>
                </a:xfrm>
                <a:custGeom>
                  <a:avLst/>
                  <a:gdLst>
                    <a:gd name="connsiteX0" fmla="*/ 141026 w 201385"/>
                    <a:gd name="connsiteY0" fmla="*/ 171349 h 171348"/>
                    <a:gd name="connsiteX1" fmla="*/ 100693 w 201385"/>
                    <a:gd name="connsiteY1" fmla="*/ 69584 h 171348"/>
                    <a:gd name="connsiteX2" fmla="*/ 60359 w 201385"/>
                    <a:gd name="connsiteY2" fmla="*/ 171349 h 171348"/>
                    <a:gd name="connsiteX3" fmla="*/ 0 w 201385"/>
                    <a:gd name="connsiteY3" fmla="*/ 171349 h 171348"/>
                    <a:gd name="connsiteX4" fmla="*/ 68583 w 201385"/>
                    <a:gd name="connsiteY4" fmla="*/ 0 h 171348"/>
                    <a:gd name="connsiteX5" fmla="*/ 132803 w 201385"/>
                    <a:gd name="connsiteY5" fmla="*/ 0 h 171348"/>
                    <a:gd name="connsiteX6" fmla="*/ 201385 w 201385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348">
                      <a:moveTo>
                        <a:pt x="141026" y="171349"/>
                      </a:moveTo>
                      <a:lnTo>
                        <a:pt x="100693" y="69584"/>
                      </a:lnTo>
                      <a:lnTo>
                        <a:pt x="60359" y="171349"/>
                      </a:lnTo>
                      <a:lnTo>
                        <a:pt x="0" y="171349"/>
                      </a:lnTo>
                      <a:lnTo>
                        <a:pt x="68583" y="0"/>
                      </a:lnTo>
                      <a:lnTo>
                        <a:pt x="132803" y="0"/>
                      </a:lnTo>
                      <a:lnTo>
                        <a:pt x="201385" y="171349"/>
                      </a:lnTo>
                      <a:close/>
                    </a:path>
                  </a:pathLst>
                </a:custGeom>
                <a:solidFill>
                  <a:srgbClr val="FFE303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78" name="Forma libre: forma 777">
                  <a:extLst>
                    <a:ext uri="{FF2B5EF4-FFF2-40B4-BE49-F238E27FC236}">
                      <a16:creationId xmlns:a16="http://schemas.microsoft.com/office/drawing/2014/main" id="{B63496F1-DE63-4018-90E9-BA527C4FB0D5}"/>
                    </a:ext>
                  </a:extLst>
                </p:cNvPr>
                <p:cNvSpPr/>
                <p:nvPr/>
              </p:nvSpPr>
              <p:spPr>
                <a:xfrm>
                  <a:off x="12293303" y="2081214"/>
                  <a:ext cx="201385" cy="171348"/>
                </a:xfrm>
                <a:custGeom>
                  <a:avLst/>
                  <a:gdLst>
                    <a:gd name="connsiteX0" fmla="*/ 141027 w 201385"/>
                    <a:gd name="connsiteY0" fmla="*/ 171349 h 171348"/>
                    <a:gd name="connsiteX1" fmla="*/ 100693 w 201385"/>
                    <a:gd name="connsiteY1" fmla="*/ 69584 h 171348"/>
                    <a:gd name="connsiteX2" fmla="*/ 60359 w 201385"/>
                    <a:gd name="connsiteY2" fmla="*/ 171349 h 171348"/>
                    <a:gd name="connsiteX3" fmla="*/ 0 w 201385"/>
                    <a:gd name="connsiteY3" fmla="*/ 171349 h 171348"/>
                    <a:gd name="connsiteX4" fmla="*/ 68583 w 201385"/>
                    <a:gd name="connsiteY4" fmla="*/ 0 h 171348"/>
                    <a:gd name="connsiteX5" fmla="*/ 132803 w 201385"/>
                    <a:gd name="connsiteY5" fmla="*/ 0 h 171348"/>
                    <a:gd name="connsiteX6" fmla="*/ 201385 w 201385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85" h="171348">
                      <a:moveTo>
                        <a:pt x="141027" y="171349"/>
                      </a:moveTo>
                      <a:lnTo>
                        <a:pt x="100693" y="69584"/>
                      </a:lnTo>
                      <a:lnTo>
                        <a:pt x="60359" y="171349"/>
                      </a:lnTo>
                      <a:lnTo>
                        <a:pt x="0" y="171349"/>
                      </a:lnTo>
                      <a:lnTo>
                        <a:pt x="68583" y="0"/>
                      </a:lnTo>
                      <a:lnTo>
                        <a:pt x="132803" y="0"/>
                      </a:lnTo>
                      <a:lnTo>
                        <a:pt x="201385" y="171349"/>
                      </a:lnTo>
                      <a:close/>
                    </a:path>
                  </a:pathLst>
                </a:custGeom>
                <a:solidFill>
                  <a:srgbClr val="FFE964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779" name="Forma libre: forma 778">
                  <a:extLst>
                    <a:ext uri="{FF2B5EF4-FFF2-40B4-BE49-F238E27FC236}">
                      <a16:creationId xmlns:a16="http://schemas.microsoft.com/office/drawing/2014/main" id="{CD8C3D86-2D20-41F4-A7D6-ABA09879362A}"/>
                    </a:ext>
                  </a:extLst>
                </p:cNvPr>
                <p:cNvSpPr/>
                <p:nvPr/>
              </p:nvSpPr>
              <p:spPr>
                <a:xfrm>
                  <a:off x="12015183" y="2081214"/>
                  <a:ext cx="201313" cy="171348"/>
                </a:xfrm>
                <a:custGeom>
                  <a:avLst/>
                  <a:gdLst>
                    <a:gd name="connsiteX0" fmla="*/ 141027 w 201313"/>
                    <a:gd name="connsiteY0" fmla="*/ 171349 h 171348"/>
                    <a:gd name="connsiteX1" fmla="*/ 100693 w 201313"/>
                    <a:gd name="connsiteY1" fmla="*/ 69584 h 171348"/>
                    <a:gd name="connsiteX2" fmla="*/ 60359 w 201313"/>
                    <a:gd name="connsiteY2" fmla="*/ 171349 h 171348"/>
                    <a:gd name="connsiteX3" fmla="*/ 0 w 201313"/>
                    <a:gd name="connsiteY3" fmla="*/ 171349 h 171348"/>
                    <a:gd name="connsiteX4" fmla="*/ 68583 w 201313"/>
                    <a:gd name="connsiteY4" fmla="*/ 0 h 171348"/>
                    <a:gd name="connsiteX5" fmla="*/ 132803 w 201313"/>
                    <a:gd name="connsiteY5" fmla="*/ 0 h 171348"/>
                    <a:gd name="connsiteX6" fmla="*/ 201314 w 201313"/>
                    <a:gd name="connsiteY6" fmla="*/ 171349 h 171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313" h="171348">
                      <a:moveTo>
                        <a:pt x="141027" y="171349"/>
                      </a:moveTo>
                      <a:lnTo>
                        <a:pt x="100693" y="69584"/>
                      </a:lnTo>
                      <a:lnTo>
                        <a:pt x="60359" y="171349"/>
                      </a:lnTo>
                      <a:lnTo>
                        <a:pt x="0" y="171349"/>
                      </a:lnTo>
                      <a:lnTo>
                        <a:pt x="68583" y="0"/>
                      </a:lnTo>
                      <a:lnTo>
                        <a:pt x="132803" y="0"/>
                      </a:lnTo>
                      <a:lnTo>
                        <a:pt x="201314" y="171349"/>
                      </a:lnTo>
                      <a:close/>
                    </a:path>
                  </a:pathLst>
                </a:custGeom>
                <a:solidFill>
                  <a:srgbClr val="FFF09A"/>
                </a:solidFill>
                <a:ln w="71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</p:grpSp>
      <p:pic>
        <p:nvPicPr>
          <p:cNvPr id="510" name="Imagen 509">
            <a:extLst>
              <a:ext uri="{FF2B5EF4-FFF2-40B4-BE49-F238E27FC236}">
                <a16:creationId xmlns:a16="http://schemas.microsoft.com/office/drawing/2014/main" id="{ECC8BD7F-5C8F-B446-AB0A-C3A538FF6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51" y="551215"/>
            <a:ext cx="3384000" cy="6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82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13F46671-F26D-4686-8271-2D6C132E4D75}"/>
              </a:ext>
            </a:extLst>
          </p:cNvPr>
          <p:cNvSpPr/>
          <p:nvPr/>
        </p:nvSpPr>
        <p:spPr>
          <a:xfrm>
            <a:off x="11518900" y="0"/>
            <a:ext cx="6731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2DA68A4-A095-441A-9794-C1530E8C7021}"/>
              </a:ext>
            </a:extLst>
          </p:cNvPr>
          <p:cNvSpPr txBox="1"/>
          <p:nvPr/>
        </p:nvSpPr>
        <p:spPr>
          <a:xfrm>
            <a:off x="1379538" y="1236260"/>
            <a:ext cx="746533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4800"/>
              </a:spcAft>
            </a:pPr>
            <a:r>
              <a:rPr lang="es-ES" sz="2800" dirty="0">
                <a:latin typeface="IBM Plex Sans Light" panose="020B0403050203000203" pitchFamily="34" charset="0"/>
              </a:rPr>
              <a:t>Descripción del proyecto 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8999A6B-1E54-4CFF-AEB1-186B573F6E12}"/>
              </a:ext>
            </a:extLst>
          </p:cNvPr>
          <p:cNvSpPr txBox="1"/>
          <p:nvPr/>
        </p:nvSpPr>
        <p:spPr>
          <a:xfrm rot="5400000">
            <a:off x="10339814" y="1911021"/>
            <a:ext cx="3031268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s-ES" sz="1400">
                <a:latin typeface="IBM Plex Sans Medium" panose="020B0603050203000203" pitchFamily="34" charset="0"/>
              </a:rPr>
              <a:t>Conoce CTA</a:t>
            </a:r>
            <a:r>
              <a:rPr lang="es-ES" sz="1400" i="1">
                <a:latin typeface="IBM Plex Sans Light" panose="020B0403050203000203" pitchFamily="34" charset="0"/>
              </a:rPr>
              <a:t> </a:t>
            </a:r>
            <a:r>
              <a:rPr lang="es-ES" sz="1400">
                <a:solidFill>
                  <a:schemeClr val="bg1"/>
                </a:solidFill>
                <a:latin typeface="IBM Plex Sans" panose="020B0503050203000203" pitchFamily="34" charset="0"/>
              </a:rPr>
              <a:t>| </a:t>
            </a:r>
            <a:r>
              <a:rPr lang="es-ES" sz="1400" i="1">
                <a:latin typeface="IBM Plex Sans Light" panose="020B0403050203000203" pitchFamily="34" charset="0"/>
              </a:rPr>
              <a:t>Acelera tu innovación</a:t>
            </a:r>
            <a:r>
              <a:rPr lang="es-ES" sz="1400">
                <a:latin typeface="IBM Plex Sans" panose="020B0503050203000203" pitchFamily="34" charset="0"/>
              </a:rPr>
              <a:t> </a:t>
            </a:r>
            <a:endParaRPr lang="es-ES" sz="1400">
              <a:latin typeface="IBM Plex Sans Medium" panose="020B0603050203000203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AF5088F-F7A2-8D42-83BB-681C88502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72" y="549275"/>
            <a:ext cx="1620000" cy="2939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294E2F3-719C-AB45-2D58-1B89442D5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509" y="362815"/>
            <a:ext cx="8202170" cy="666843"/>
          </a:xfrm>
          <a:prstGeom prst="rect">
            <a:avLst/>
          </a:prstGeom>
        </p:spPr>
      </p:pic>
      <p:pic>
        <p:nvPicPr>
          <p:cNvPr id="5" name="Imagen 4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01D28EB6-5C00-7774-9D76-08FF95A8F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605" y="2790496"/>
            <a:ext cx="6932073" cy="348191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CB63395-7EBE-FE64-824B-49B48E1A4BC3}"/>
              </a:ext>
            </a:extLst>
          </p:cNvPr>
          <p:cNvSpPr txBox="1"/>
          <p:nvPr/>
        </p:nvSpPr>
        <p:spPr>
          <a:xfrm>
            <a:off x="524204" y="1966082"/>
            <a:ext cx="3543299" cy="4732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s-ES" dirty="0">
                <a:latin typeface="IBM Plex Sans Light"/>
              </a:rPr>
              <a:t>Desarrollo socioeconómico territorial sostenible a partir de: 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Blip>
                <a:blip r:embed="rId6"/>
              </a:buBlip>
            </a:pPr>
            <a:r>
              <a:rPr lang="es-ES" dirty="0">
                <a:latin typeface="IBM Plex Sans Light"/>
              </a:rPr>
              <a:t>La </a:t>
            </a:r>
            <a:r>
              <a:rPr lang="es-ES" b="1" dirty="0">
                <a:latin typeface="IBM Plex Sans Light"/>
              </a:rPr>
              <a:t>innovación</a:t>
            </a:r>
            <a:r>
              <a:rPr lang="es-ES" dirty="0">
                <a:latin typeface="IBM Plex Sans Light"/>
              </a:rPr>
              <a:t> y la </a:t>
            </a:r>
            <a:r>
              <a:rPr lang="es-ES" b="1" dirty="0">
                <a:latin typeface="IBM Plex Sans Light"/>
              </a:rPr>
              <a:t>colaboración publico-privada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Blip>
                <a:blip r:embed="rId6"/>
              </a:buBlip>
            </a:pPr>
            <a:r>
              <a:rPr lang="es-ES" dirty="0">
                <a:latin typeface="IBM Plex Sans Light"/>
              </a:rPr>
              <a:t>El aumento del compromiso de </a:t>
            </a:r>
            <a:r>
              <a:rPr lang="es-ES" b="1" dirty="0">
                <a:latin typeface="IBM Plex Sans Light"/>
              </a:rPr>
              <a:t>inversión en innovación de empresas y AAPP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Blip>
                <a:blip r:embed="rId6"/>
              </a:buBlip>
            </a:pPr>
            <a:r>
              <a:rPr lang="es-ES" dirty="0">
                <a:latin typeface="IBM Plex Sans Light"/>
              </a:rPr>
              <a:t>El fortalecimiento de </a:t>
            </a:r>
            <a:r>
              <a:rPr lang="es-ES" b="1" dirty="0">
                <a:latin typeface="IBM Plex Sans Light"/>
              </a:rPr>
              <a:t>capacidades tecnológicas y de innovación </a:t>
            </a:r>
            <a:r>
              <a:rPr lang="es-ES" dirty="0">
                <a:latin typeface="IBM Plex Sans Light"/>
              </a:rPr>
              <a:t>de todos los agentes</a:t>
            </a:r>
          </a:p>
        </p:txBody>
      </p:sp>
    </p:spTree>
    <p:extLst>
      <p:ext uri="{BB962C8B-B14F-4D97-AF65-F5344CB8AC3E}">
        <p14:creationId xmlns:p14="http://schemas.microsoft.com/office/powerpoint/2010/main" val="2216001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D39C2F6-40A7-4C45-A3F0-161D5B4480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104F0077-29FC-41F4-89AC-DDDE5B6BE5F5}"/>
              </a:ext>
            </a:extLst>
          </p:cNvPr>
          <p:cNvSpPr/>
          <p:nvPr/>
        </p:nvSpPr>
        <p:spPr>
          <a:xfrm>
            <a:off x="0" y="5779359"/>
            <a:ext cx="12192000" cy="1078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474B2B2-05BE-42D3-B202-E75672327C6A}"/>
              </a:ext>
            </a:extLst>
          </p:cNvPr>
          <p:cNvSpPr/>
          <p:nvPr/>
        </p:nvSpPr>
        <p:spPr>
          <a:xfrm>
            <a:off x="0" y="6304065"/>
            <a:ext cx="12192000" cy="55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2AF4C0D-37E4-47F4-BCF3-8C45DED42180}"/>
              </a:ext>
            </a:extLst>
          </p:cNvPr>
          <p:cNvGrpSpPr/>
          <p:nvPr/>
        </p:nvGrpSpPr>
        <p:grpSpPr>
          <a:xfrm>
            <a:off x="-56040" y="553933"/>
            <a:ext cx="4513370" cy="670031"/>
            <a:chOff x="-56040" y="553933"/>
            <a:chExt cx="4513370" cy="670031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4A22993-8DF7-46FD-B397-902EB04FD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976" b="50808"/>
            <a:stretch/>
          </p:blipFill>
          <p:spPr>
            <a:xfrm>
              <a:off x="-56040" y="897792"/>
              <a:ext cx="4513370" cy="326172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176E8946-B340-4215-89EA-1C1637CEE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1272" y="553933"/>
              <a:ext cx="836262" cy="282680"/>
            </a:xfrm>
            <a:prstGeom prst="rect">
              <a:avLst/>
            </a:prstGeom>
          </p:spPr>
        </p:pic>
      </p:grpSp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FEBBE325-367F-456B-8F76-7FDD7F312E0E}"/>
              </a:ext>
            </a:extLst>
          </p:cNvPr>
          <p:cNvSpPr/>
          <p:nvPr/>
        </p:nvSpPr>
        <p:spPr>
          <a:xfrm>
            <a:off x="4789624" y="5240365"/>
            <a:ext cx="256508" cy="256508"/>
          </a:xfrm>
          <a:custGeom>
            <a:avLst/>
            <a:gdLst>
              <a:gd name="connsiteX0" fmla="*/ 0 w 256508"/>
              <a:gd name="connsiteY0" fmla="*/ 0 h 256508"/>
              <a:gd name="connsiteX1" fmla="*/ 256508 w 256508"/>
              <a:gd name="connsiteY1" fmla="*/ 0 h 256508"/>
              <a:gd name="connsiteX2" fmla="*/ 256508 w 256508"/>
              <a:gd name="connsiteY2" fmla="*/ 256508 h 256508"/>
              <a:gd name="connsiteX3" fmla="*/ 0 w 256508"/>
              <a:gd name="connsiteY3" fmla="*/ 256508 h 25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08" h="256508">
                <a:moveTo>
                  <a:pt x="0" y="0"/>
                </a:moveTo>
                <a:lnTo>
                  <a:pt x="256508" y="0"/>
                </a:lnTo>
                <a:lnTo>
                  <a:pt x="256508" y="256508"/>
                </a:lnTo>
                <a:lnTo>
                  <a:pt x="0" y="25650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grpSp>
        <p:nvGrpSpPr>
          <p:cNvPr id="37" name="Gráfico 4">
            <a:extLst>
              <a:ext uri="{FF2B5EF4-FFF2-40B4-BE49-F238E27FC236}">
                <a16:creationId xmlns:a16="http://schemas.microsoft.com/office/drawing/2014/main" id="{C4831C8B-8793-4B20-9784-DF51C2B324A4}"/>
              </a:ext>
            </a:extLst>
          </p:cNvPr>
          <p:cNvGrpSpPr/>
          <p:nvPr/>
        </p:nvGrpSpPr>
        <p:grpSpPr>
          <a:xfrm>
            <a:off x="4855918" y="5299801"/>
            <a:ext cx="124015" cy="124015"/>
            <a:chOff x="5111097" y="4162982"/>
            <a:chExt cx="124015" cy="124015"/>
          </a:xfrm>
          <a:solidFill>
            <a:srgbClr val="FFFFFF"/>
          </a:solidFill>
        </p:grpSpPr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EEE6803F-817A-40E4-9E61-2D03477526B7}"/>
                </a:ext>
              </a:extLst>
            </p:cNvPr>
            <p:cNvSpPr/>
            <p:nvPr/>
          </p:nvSpPr>
          <p:spPr>
            <a:xfrm>
              <a:off x="5111097" y="4201748"/>
              <a:ext cx="27717" cy="85248"/>
            </a:xfrm>
            <a:custGeom>
              <a:avLst/>
              <a:gdLst>
                <a:gd name="connsiteX0" fmla="*/ 0 w 27717"/>
                <a:gd name="connsiteY0" fmla="*/ 0 h 85248"/>
                <a:gd name="connsiteX1" fmla="*/ 27718 w 27717"/>
                <a:gd name="connsiteY1" fmla="*/ 0 h 85248"/>
                <a:gd name="connsiteX2" fmla="*/ 27718 w 27717"/>
                <a:gd name="connsiteY2" fmla="*/ 85249 h 85248"/>
                <a:gd name="connsiteX3" fmla="*/ 0 w 27717"/>
                <a:gd name="connsiteY3" fmla="*/ 85249 h 8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7" h="85248">
                  <a:moveTo>
                    <a:pt x="0" y="0"/>
                  </a:moveTo>
                  <a:lnTo>
                    <a:pt x="27718" y="0"/>
                  </a:lnTo>
                  <a:lnTo>
                    <a:pt x="27718" y="85249"/>
                  </a:lnTo>
                  <a:lnTo>
                    <a:pt x="0" y="8524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4EECD3AB-622A-437E-8AD6-88E5CDAE7005}"/>
                </a:ext>
              </a:extLst>
            </p:cNvPr>
            <p:cNvSpPr/>
            <p:nvPr/>
          </p:nvSpPr>
          <p:spPr>
            <a:xfrm>
              <a:off x="5149863" y="4201748"/>
              <a:ext cx="85248" cy="85248"/>
            </a:xfrm>
            <a:custGeom>
              <a:avLst/>
              <a:gdLst>
                <a:gd name="connsiteX0" fmla="*/ 64484 w 85248"/>
                <a:gd name="connsiteY0" fmla="*/ 952 h 85248"/>
                <a:gd name="connsiteX1" fmla="*/ 63627 w 85248"/>
                <a:gd name="connsiteY1" fmla="*/ 667 h 85248"/>
                <a:gd name="connsiteX2" fmla="*/ 62484 w 85248"/>
                <a:gd name="connsiteY2" fmla="*/ 476 h 85248"/>
                <a:gd name="connsiteX3" fmla="*/ 57531 w 85248"/>
                <a:gd name="connsiteY3" fmla="*/ 0 h 85248"/>
                <a:gd name="connsiteX4" fmla="*/ 27718 w 85248"/>
                <a:gd name="connsiteY4" fmla="*/ 16288 h 85248"/>
                <a:gd name="connsiteX5" fmla="*/ 27718 w 85248"/>
                <a:gd name="connsiteY5" fmla="*/ 0 h 85248"/>
                <a:gd name="connsiteX6" fmla="*/ 0 w 85248"/>
                <a:gd name="connsiteY6" fmla="*/ 0 h 85248"/>
                <a:gd name="connsiteX7" fmla="*/ 0 w 85248"/>
                <a:gd name="connsiteY7" fmla="*/ 85249 h 85248"/>
                <a:gd name="connsiteX8" fmla="*/ 27718 w 85248"/>
                <a:gd name="connsiteY8" fmla="*/ 85249 h 85248"/>
                <a:gd name="connsiteX9" fmla="*/ 27718 w 85248"/>
                <a:gd name="connsiteY9" fmla="*/ 38767 h 85248"/>
                <a:gd name="connsiteX10" fmla="*/ 57531 w 85248"/>
                <a:gd name="connsiteY10" fmla="*/ 31051 h 85248"/>
                <a:gd name="connsiteX11" fmla="*/ 57531 w 85248"/>
                <a:gd name="connsiteY11" fmla="*/ 85249 h 85248"/>
                <a:gd name="connsiteX12" fmla="*/ 85249 w 85248"/>
                <a:gd name="connsiteY12" fmla="*/ 85249 h 85248"/>
                <a:gd name="connsiteX13" fmla="*/ 85249 w 85248"/>
                <a:gd name="connsiteY13" fmla="*/ 27718 h 85248"/>
                <a:gd name="connsiteX14" fmla="*/ 64484 w 85248"/>
                <a:gd name="connsiteY14" fmla="*/ 952 h 8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48" h="85248">
                  <a:moveTo>
                    <a:pt x="64484" y="952"/>
                  </a:moveTo>
                  <a:cubicBezTo>
                    <a:pt x="64199" y="857"/>
                    <a:pt x="63913" y="762"/>
                    <a:pt x="63627" y="667"/>
                  </a:cubicBezTo>
                  <a:cubicBezTo>
                    <a:pt x="63246" y="571"/>
                    <a:pt x="62865" y="476"/>
                    <a:pt x="62484" y="476"/>
                  </a:cubicBezTo>
                  <a:cubicBezTo>
                    <a:pt x="61055" y="190"/>
                    <a:pt x="59436" y="0"/>
                    <a:pt x="57531" y="0"/>
                  </a:cubicBezTo>
                  <a:cubicBezTo>
                    <a:pt x="41339" y="0"/>
                    <a:pt x="31147" y="11716"/>
                    <a:pt x="27718" y="16288"/>
                  </a:cubicBezTo>
                  <a:lnTo>
                    <a:pt x="27718" y="0"/>
                  </a:lnTo>
                  <a:lnTo>
                    <a:pt x="0" y="0"/>
                  </a:lnTo>
                  <a:lnTo>
                    <a:pt x="0" y="85249"/>
                  </a:lnTo>
                  <a:lnTo>
                    <a:pt x="27718" y="85249"/>
                  </a:lnTo>
                  <a:lnTo>
                    <a:pt x="27718" y="38767"/>
                  </a:lnTo>
                  <a:cubicBezTo>
                    <a:pt x="27718" y="38767"/>
                    <a:pt x="48673" y="9620"/>
                    <a:pt x="57531" y="31051"/>
                  </a:cubicBezTo>
                  <a:cubicBezTo>
                    <a:pt x="57531" y="50197"/>
                    <a:pt x="57531" y="85249"/>
                    <a:pt x="57531" y="85249"/>
                  </a:cubicBezTo>
                  <a:lnTo>
                    <a:pt x="85249" y="85249"/>
                  </a:lnTo>
                  <a:lnTo>
                    <a:pt x="85249" y="27718"/>
                  </a:lnTo>
                  <a:cubicBezTo>
                    <a:pt x="85249" y="14859"/>
                    <a:pt x="76390" y="4096"/>
                    <a:pt x="64484" y="95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69645E5E-E188-45EC-9AEB-23B4F875B857}"/>
                </a:ext>
              </a:extLst>
            </p:cNvPr>
            <p:cNvSpPr/>
            <p:nvPr/>
          </p:nvSpPr>
          <p:spPr>
            <a:xfrm>
              <a:off x="5111097" y="4162982"/>
              <a:ext cx="27051" cy="27051"/>
            </a:xfrm>
            <a:custGeom>
              <a:avLst/>
              <a:gdLst>
                <a:gd name="connsiteX0" fmla="*/ 27051 w 27051"/>
                <a:gd name="connsiteY0" fmla="*/ 13525 h 27051"/>
                <a:gd name="connsiteX1" fmla="*/ 13526 w 27051"/>
                <a:gd name="connsiteY1" fmla="*/ 27051 h 27051"/>
                <a:gd name="connsiteX2" fmla="*/ 0 w 27051"/>
                <a:gd name="connsiteY2" fmla="*/ 13525 h 27051"/>
                <a:gd name="connsiteX3" fmla="*/ 13526 w 27051"/>
                <a:gd name="connsiteY3" fmla="*/ 0 h 27051"/>
                <a:gd name="connsiteX4" fmla="*/ 27051 w 27051"/>
                <a:gd name="connsiteY4" fmla="*/ 13525 h 27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51" h="27051">
                  <a:moveTo>
                    <a:pt x="27051" y="13525"/>
                  </a:moveTo>
                  <a:cubicBezTo>
                    <a:pt x="27051" y="20995"/>
                    <a:pt x="20995" y="27051"/>
                    <a:pt x="13526" y="27051"/>
                  </a:cubicBezTo>
                  <a:cubicBezTo>
                    <a:pt x="6056" y="27051"/>
                    <a:pt x="0" y="20995"/>
                    <a:pt x="0" y="13525"/>
                  </a:cubicBezTo>
                  <a:cubicBezTo>
                    <a:pt x="0" y="6056"/>
                    <a:pt x="6056" y="0"/>
                    <a:pt x="13526" y="0"/>
                  </a:cubicBezTo>
                  <a:cubicBezTo>
                    <a:pt x="20995" y="0"/>
                    <a:pt x="27051" y="6056"/>
                    <a:pt x="27051" y="1352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45" name="Forma libre: forma 44">
            <a:extLst>
              <a:ext uri="{FF2B5EF4-FFF2-40B4-BE49-F238E27FC236}">
                <a16:creationId xmlns:a16="http://schemas.microsoft.com/office/drawing/2014/main" id="{D1B37DE1-9F53-4DF9-8BD6-06009495BC9F}"/>
              </a:ext>
            </a:extLst>
          </p:cNvPr>
          <p:cNvSpPr/>
          <p:nvPr/>
        </p:nvSpPr>
        <p:spPr>
          <a:xfrm>
            <a:off x="5713298" y="5240363"/>
            <a:ext cx="256508" cy="256508"/>
          </a:xfrm>
          <a:custGeom>
            <a:avLst/>
            <a:gdLst>
              <a:gd name="connsiteX0" fmla="*/ 0 w 256508"/>
              <a:gd name="connsiteY0" fmla="*/ 0 h 256508"/>
              <a:gd name="connsiteX1" fmla="*/ 256508 w 256508"/>
              <a:gd name="connsiteY1" fmla="*/ 0 h 256508"/>
              <a:gd name="connsiteX2" fmla="*/ 256508 w 256508"/>
              <a:gd name="connsiteY2" fmla="*/ 256508 h 256508"/>
              <a:gd name="connsiteX3" fmla="*/ 0 w 256508"/>
              <a:gd name="connsiteY3" fmla="*/ 256508 h 25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08" h="256508">
                <a:moveTo>
                  <a:pt x="0" y="0"/>
                </a:moveTo>
                <a:lnTo>
                  <a:pt x="256508" y="0"/>
                </a:lnTo>
                <a:lnTo>
                  <a:pt x="256508" y="256508"/>
                </a:lnTo>
                <a:lnTo>
                  <a:pt x="0" y="25650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6" name="Forma libre: forma 45">
            <a:extLst>
              <a:ext uri="{FF2B5EF4-FFF2-40B4-BE49-F238E27FC236}">
                <a16:creationId xmlns:a16="http://schemas.microsoft.com/office/drawing/2014/main" id="{D2E4AAE2-6E13-4C46-8052-E0AFCC381D49}"/>
              </a:ext>
            </a:extLst>
          </p:cNvPr>
          <p:cNvSpPr/>
          <p:nvPr/>
        </p:nvSpPr>
        <p:spPr>
          <a:xfrm>
            <a:off x="5760446" y="5312848"/>
            <a:ext cx="162210" cy="111442"/>
          </a:xfrm>
          <a:custGeom>
            <a:avLst/>
            <a:gdLst>
              <a:gd name="connsiteX0" fmla="*/ 155353 w 162210"/>
              <a:gd name="connsiteY0" fmla="*/ 10763 h 111442"/>
              <a:gd name="connsiteX1" fmla="*/ 136493 w 162210"/>
              <a:gd name="connsiteY1" fmla="*/ 952 h 111442"/>
              <a:gd name="connsiteX2" fmla="*/ 81153 w 162210"/>
              <a:gd name="connsiteY2" fmla="*/ 0 h 111442"/>
              <a:gd name="connsiteX3" fmla="*/ 25813 w 162210"/>
              <a:gd name="connsiteY3" fmla="*/ 952 h 111442"/>
              <a:gd name="connsiteX4" fmla="*/ 6858 w 162210"/>
              <a:gd name="connsiteY4" fmla="*/ 10763 h 111442"/>
              <a:gd name="connsiteX5" fmla="*/ 0 w 162210"/>
              <a:gd name="connsiteY5" fmla="*/ 55721 h 111442"/>
              <a:gd name="connsiteX6" fmla="*/ 0 w 162210"/>
              <a:gd name="connsiteY6" fmla="*/ 55721 h 111442"/>
              <a:gd name="connsiteX7" fmla="*/ 0 w 162210"/>
              <a:gd name="connsiteY7" fmla="*/ 55721 h 111442"/>
              <a:gd name="connsiteX8" fmla="*/ 0 w 162210"/>
              <a:gd name="connsiteY8" fmla="*/ 55721 h 111442"/>
              <a:gd name="connsiteX9" fmla="*/ 6858 w 162210"/>
              <a:gd name="connsiteY9" fmla="*/ 100679 h 111442"/>
              <a:gd name="connsiteX10" fmla="*/ 25813 w 162210"/>
              <a:gd name="connsiteY10" fmla="*/ 110585 h 111442"/>
              <a:gd name="connsiteX11" fmla="*/ 81153 w 162210"/>
              <a:gd name="connsiteY11" fmla="*/ 111442 h 111442"/>
              <a:gd name="connsiteX12" fmla="*/ 136493 w 162210"/>
              <a:gd name="connsiteY12" fmla="*/ 110585 h 111442"/>
              <a:gd name="connsiteX13" fmla="*/ 155353 w 162210"/>
              <a:gd name="connsiteY13" fmla="*/ 100679 h 111442"/>
              <a:gd name="connsiteX14" fmla="*/ 162211 w 162210"/>
              <a:gd name="connsiteY14" fmla="*/ 55721 h 111442"/>
              <a:gd name="connsiteX15" fmla="*/ 162211 w 162210"/>
              <a:gd name="connsiteY15" fmla="*/ 55626 h 111442"/>
              <a:gd name="connsiteX16" fmla="*/ 162211 w 162210"/>
              <a:gd name="connsiteY16" fmla="*/ 55626 h 111442"/>
              <a:gd name="connsiteX17" fmla="*/ 155353 w 162210"/>
              <a:gd name="connsiteY17" fmla="*/ 10763 h 111442"/>
              <a:gd name="connsiteX18" fmla="*/ 60865 w 162210"/>
              <a:gd name="connsiteY18" fmla="*/ 86201 h 111442"/>
              <a:gd name="connsiteX19" fmla="*/ 60865 w 162210"/>
              <a:gd name="connsiteY19" fmla="*/ 25337 h 111442"/>
              <a:gd name="connsiteX20" fmla="*/ 111538 w 162210"/>
              <a:gd name="connsiteY20" fmla="*/ 55721 h 111442"/>
              <a:gd name="connsiteX21" fmla="*/ 60865 w 162210"/>
              <a:gd name="connsiteY21" fmla="*/ 86201 h 11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2210" h="111442">
                <a:moveTo>
                  <a:pt x="155353" y="10763"/>
                </a:moveTo>
                <a:cubicBezTo>
                  <a:pt x="150971" y="2953"/>
                  <a:pt x="146209" y="1524"/>
                  <a:pt x="136493" y="952"/>
                </a:cubicBezTo>
                <a:cubicBezTo>
                  <a:pt x="126778" y="286"/>
                  <a:pt x="102394" y="0"/>
                  <a:pt x="81153" y="0"/>
                </a:cubicBezTo>
                <a:cubicBezTo>
                  <a:pt x="59912" y="0"/>
                  <a:pt x="35528" y="286"/>
                  <a:pt x="25813" y="952"/>
                </a:cubicBezTo>
                <a:cubicBezTo>
                  <a:pt x="16097" y="1524"/>
                  <a:pt x="11335" y="2953"/>
                  <a:pt x="6858" y="10763"/>
                </a:cubicBezTo>
                <a:cubicBezTo>
                  <a:pt x="2286" y="18574"/>
                  <a:pt x="0" y="32004"/>
                  <a:pt x="0" y="55721"/>
                </a:cubicBezTo>
                <a:cubicBezTo>
                  <a:pt x="0" y="55721"/>
                  <a:pt x="0" y="55721"/>
                  <a:pt x="0" y="55721"/>
                </a:cubicBezTo>
                <a:cubicBezTo>
                  <a:pt x="0" y="55721"/>
                  <a:pt x="0" y="55721"/>
                  <a:pt x="0" y="55721"/>
                </a:cubicBezTo>
                <a:lnTo>
                  <a:pt x="0" y="55721"/>
                </a:lnTo>
                <a:cubicBezTo>
                  <a:pt x="0" y="79343"/>
                  <a:pt x="2286" y="92869"/>
                  <a:pt x="6858" y="100679"/>
                </a:cubicBezTo>
                <a:cubicBezTo>
                  <a:pt x="11335" y="108490"/>
                  <a:pt x="16097" y="109918"/>
                  <a:pt x="25813" y="110585"/>
                </a:cubicBezTo>
                <a:cubicBezTo>
                  <a:pt x="35528" y="111157"/>
                  <a:pt x="60008" y="111442"/>
                  <a:pt x="81153" y="111442"/>
                </a:cubicBezTo>
                <a:cubicBezTo>
                  <a:pt x="102299" y="111442"/>
                  <a:pt x="126778" y="111062"/>
                  <a:pt x="136493" y="110585"/>
                </a:cubicBezTo>
                <a:cubicBezTo>
                  <a:pt x="146209" y="109918"/>
                  <a:pt x="150971" y="108490"/>
                  <a:pt x="155353" y="100679"/>
                </a:cubicBezTo>
                <a:cubicBezTo>
                  <a:pt x="159925" y="92964"/>
                  <a:pt x="162211" y="79343"/>
                  <a:pt x="162211" y="55721"/>
                </a:cubicBezTo>
                <a:cubicBezTo>
                  <a:pt x="162211" y="55721"/>
                  <a:pt x="162211" y="55721"/>
                  <a:pt x="162211" y="55626"/>
                </a:cubicBezTo>
                <a:cubicBezTo>
                  <a:pt x="162211" y="55626"/>
                  <a:pt x="162211" y="55626"/>
                  <a:pt x="162211" y="55626"/>
                </a:cubicBezTo>
                <a:cubicBezTo>
                  <a:pt x="162211" y="32099"/>
                  <a:pt x="159925" y="18574"/>
                  <a:pt x="155353" y="10763"/>
                </a:cubicBezTo>
                <a:close/>
                <a:moveTo>
                  <a:pt x="60865" y="86201"/>
                </a:moveTo>
                <a:lnTo>
                  <a:pt x="60865" y="25337"/>
                </a:lnTo>
                <a:lnTo>
                  <a:pt x="111538" y="55721"/>
                </a:lnTo>
                <a:lnTo>
                  <a:pt x="60865" y="86201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8" name="Forma libre: forma 47">
            <a:extLst>
              <a:ext uri="{FF2B5EF4-FFF2-40B4-BE49-F238E27FC236}">
                <a16:creationId xmlns:a16="http://schemas.microsoft.com/office/drawing/2014/main" id="{6769577A-6517-4B29-BE00-516EAA27E865}"/>
              </a:ext>
            </a:extLst>
          </p:cNvPr>
          <p:cNvSpPr/>
          <p:nvPr/>
        </p:nvSpPr>
        <p:spPr>
          <a:xfrm>
            <a:off x="6175135" y="5240362"/>
            <a:ext cx="256508" cy="256508"/>
          </a:xfrm>
          <a:custGeom>
            <a:avLst/>
            <a:gdLst>
              <a:gd name="connsiteX0" fmla="*/ 0 w 256508"/>
              <a:gd name="connsiteY0" fmla="*/ 0 h 256508"/>
              <a:gd name="connsiteX1" fmla="*/ 256508 w 256508"/>
              <a:gd name="connsiteY1" fmla="*/ 0 h 256508"/>
              <a:gd name="connsiteX2" fmla="*/ 256508 w 256508"/>
              <a:gd name="connsiteY2" fmla="*/ 256508 h 256508"/>
              <a:gd name="connsiteX3" fmla="*/ 0 w 256508"/>
              <a:gd name="connsiteY3" fmla="*/ 256508 h 25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08" h="256508">
                <a:moveTo>
                  <a:pt x="0" y="0"/>
                </a:moveTo>
                <a:lnTo>
                  <a:pt x="256508" y="0"/>
                </a:lnTo>
                <a:lnTo>
                  <a:pt x="256508" y="256508"/>
                </a:lnTo>
                <a:lnTo>
                  <a:pt x="0" y="25650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D11911C8-28C8-48B7-B9C0-2FB04CB0E8AE}"/>
              </a:ext>
            </a:extLst>
          </p:cNvPr>
          <p:cNvSpPr/>
          <p:nvPr/>
        </p:nvSpPr>
        <p:spPr>
          <a:xfrm>
            <a:off x="6270575" y="5297797"/>
            <a:ext cx="69818" cy="139541"/>
          </a:xfrm>
          <a:custGeom>
            <a:avLst/>
            <a:gdLst>
              <a:gd name="connsiteX0" fmla="*/ 43625 w 69818"/>
              <a:gd name="connsiteY0" fmla="*/ 48006 h 139541"/>
              <a:gd name="connsiteX1" fmla="*/ 43625 w 69818"/>
              <a:gd name="connsiteY1" fmla="*/ 30575 h 139541"/>
              <a:gd name="connsiteX2" fmla="*/ 52388 w 69818"/>
              <a:gd name="connsiteY2" fmla="*/ 21812 h 139541"/>
              <a:gd name="connsiteX3" fmla="*/ 61151 w 69818"/>
              <a:gd name="connsiteY3" fmla="*/ 21812 h 139541"/>
              <a:gd name="connsiteX4" fmla="*/ 61151 w 69818"/>
              <a:gd name="connsiteY4" fmla="*/ 0 h 139541"/>
              <a:gd name="connsiteX5" fmla="*/ 43625 w 69818"/>
              <a:gd name="connsiteY5" fmla="*/ 0 h 139541"/>
              <a:gd name="connsiteX6" fmla="*/ 17431 w 69818"/>
              <a:gd name="connsiteY6" fmla="*/ 26194 h 139541"/>
              <a:gd name="connsiteX7" fmla="*/ 17431 w 69818"/>
              <a:gd name="connsiteY7" fmla="*/ 48006 h 139541"/>
              <a:gd name="connsiteX8" fmla="*/ 0 w 69818"/>
              <a:gd name="connsiteY8" fmla="*/ 48006 h 139541"/>
              <a:gd name="connsiteX9" fmla="*/ 0 w 69818"/>
              <a:gd name="connsiteY9" fmla="*/ 69818 h 139541"/>
              <a:gd name="connsiteX10" fmla="*/ 17431 w 69818"/>
              <a:gd name="connsiteY10" fmla="*/ 69818 h 139541"/>
              <a:gd name="connsiteX11" fmla="*/ 17431 w 69818"/>
              <a:gd name="connsiteY11" fmla="*/ 139541 h 139541"/>
              <a:gd name="connsiteX12" fmla="*/ 43625 w 69818"/>
              <a:gd name="connsiteY12" fmla="*/ 139541 h 139541"/>
              <a:gd name="connsiteX13" fmla="*/ 43625 w 69818"/>
              <a:gd name="connsiteY13" fmla="*/ 69818 h 139541"/>
              <a:gd name="connsiteX14" fmla="*/ 61055 w 69818"/>
              <a:gd name="connsiteY14" fmla="*/ 69818 h 139541"/>
              <a:gd name="connsiteX15" fmla="*/ 69818 w 69818"/>
              <a:gd name="connsiteY15" fmla="*/ 48006 h 139541"/>
              <a:gd name="connsiteX16" fmla="*/ 43625 w 69818"/>
              <a:gd name="connsiteY16" fmla="*/ 48006 h 13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9818" h="139541">
                <a:moveTo>
                  <a:pt x="43625" y="48006"/>
                </a:moveTo>
                <a:lnTo>
                  <a:pt x="43625" y="30575"/>
                </a:lnTo>
                <a:cubicBezTo>
                  <a:pt x="43625" y="25717"/>
                  <a:pt x="47530" y="21812"/>
                  <a:pt x="52388" y="21812"/>
                </a:cubicBezTo>
                <a:lnTo>
                  <a:pt x="61151" y="21812"/>
                </a:lnTo>
                <a:lnTo>
                  <a:pt x="61151" y="0"/>
                </a:lnTo>
                <a:lnTo>
                  <a:pt x="43625" y="0"/>
                </a:lnTo>
                <a:cubicBezTo>
                  <a:pt x="29146" y="0"/>
                  <a:pt x="17431" y="11716"/>
                  <a:pt x="17431" y="26194"/>
                </a:cubicBezTo>
                <a:lnTo>
                  <a:pt x="17431" y="48006"/>
                </a:lnTo>
                <a:lnTo>
                  <a:pt x="0" y="48006"/>
                </a:lnTo>
                <a:lnTo>
                  <a:pt x="0" y="69818"/>
                </a:lnTo>
                <a:lnTo>
                  <a:pt x="17431" y="69818"/>
                </a:lnTo>
                <a:lnTo>
                  <a:pt x="17431" y="139541"/>
                </a:lnTo>
                <a:lnTo>
                  <a:pt x="43625" y="139541"/>
                </a:lnTo>
                <a:lnTo>
                  <a:pt x="43625" y="69818"/>
                </a:lnTo>
                <a:lnTo>
                  <a:pt x="61055" y="69818"/>
                </a:lnTo>
                <a:lnTo>
                  <a:pt x="69818" y="48006"/>
                </a:lnTo>
                <a:lnTo>
                  <a:pt x="43625" y="48006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1" name="Forma libre: forma 50">
            <a:extLst>
              <a:ext uri="{FF2B5EF4-FFF2-40B4-BE49-F238E27FC236}">
                <a16:creationId xmlns:a16="http://schemas.microsoft.com/office/drawing/2014/main" id="{CF928DEC-2E9A-47B3-B16B-CF8CEEA5283D}"/>
              </a:ext>
            </a:extLst>
          </p:cNvPr>
          <p:cNvSpPr/>
          <p:nvPr/>
        </p:nvSpPr>
        <p:spPr>
          <a:xfrm>
            <a:off x="6636972" y="5240365"/>
            <a:ext cx="256508" cy="256508"/>
          </a:xfrm>
          <a:custGeom>
            <a:avLst/>
            <a:gdLst>
              <a:gd name="connsiteX0" fmla="*/ 0 w 256508"/>
              <a:gd name="connsiteY0" fmla="*/ 0 h 256508"/>
              <a:gd name="connsiteX1" fmla="*/ 256508 w 256508"/>
              <a:gd name="connsiteY1" fmla="*/ 0 h 256508"/>
              <a:gd name="connsiteX2" fmla="*/ 256508 w 256508"/>
              <a:gd name="connsiteY2" fmla="*/ 256508 h 256508"/>
              <a:gd name="connsiteX3" fmla="*/ 0 w 256508"/>
              <a:gd name="connsiteY3" fmla="*/ 256508 h 25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08" h="256508">
                <a:moveTo>
                  <a:pt x="0" y="0"/>
                </a:moveTo>
                <a:lnTo>
                  <a:pt x="256508" y="0"/>
                </a:lnTo>
                <a:lnTo>
                  <a:pt x="256508" y="256508"/>
                </a:lnTo>
                <a:lnTo>
                  <a:pt x="0" y="25650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grpSp>
        <p:nvGrpSpPr>
          <p:cNvPr id="52" name="Gráfico 11">
            <a:extLst>
              <a:ext uri="{FF2B5EF4-FFF2-40B4-BE49-F238E27FC236}">
                <a16:creationId xmlns:a16="http://schemas.microsoft.com/office/drawing/2014/main" id="{8D687685-610C-4C95-BA65-A21B56A7349B}"/>
              </a:ext>
            </a:extLst>
          </p:cNvPr>
          <p:cNvGrpSpPr/>
          <p:nvPr/>
        </p:nvGrpSpPr>
        <p:grpSpPr>
          <a:xfrm>
            <a:off x="6688682" y="5293514"/>
            <a:ext cx="153153" cy="153161"/>
            <a:chOff x="6943861" y="4156695"/>
            <a:chExt cx="153153" cy="153161"/>
          </a:xfrm>
          <a:solidFill>
            <a:srgbClr val="FFFFFF"/>
          </a:solidFill>
        </p:grpSpPr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D682A605-5F31-4D82-A7C4-06A181C6AB93}"/>
                </a:ext>
              </a:extLst>
            </p:cNvPr>
            <p:cNvSpPr/>
            <p:nvPr/>
          </p:nvSpPr>
          <p:spPr>
            <a:xfrm>
              <a:off x="6943861" y="4156695"/>
              <a:ext cx="153153" cy="153161"/>
            </a:xfrm>
            <a:custGeom>
              <a:avLst/>
              <a:gdLst>
                <a:gd name="connsiteX0" fmla="*/ 146029 w 153153"/>
                <a:gd name="connsiteY0" fmla="*/ 78200 h 153161"/>
                <a:gd name="connsiteX1" fmla="*/ 143647 w 153153"/>
                <a:gd name="connsiteY1" fmla="*/ 80201 h 153161"/>
                <a:gd name="connsiteX2" fmla="*/ 143647 w 153153"/>
                <a:gd name="connsiteY2" fmla="*/ 23908 h 153161"/>
                <a:gd name="connsiteX3" fmla="*/ 119740 w 153153"/>
                <a:gd name="connsiteY3" fmla="*/ 0 h 153161"/>
                <a:gd name="connsiteX4" fmla="*/ 33443 w 153153"/>
                <a:gd name="connsiteY4" fmla="*/ 0 h 153161"/>
                <a:gd name="connsiteX5" fmla="*/ 9535 w 153153"/>
                <a:gd name="connsiteY5" fmla="*/ 23908 h 153161"/>
                <a:gd name="connsiteX6" fmla="*/ 9535 w 153153"/>
                <a:gd name="connsiteY6" fmla="*/ 79439 h 153161"/>
                <a:gd name="connsiteX7" fmla="*/ 391 w 153153"/>
                <a:gd name="connsiteY7" fmla="*/ 76295 h 153161"/>
                <a:gd name="connsiteX8" fmla="*/ 6678 w 153153"/>
                <a:gd name="connsiteY8" fmla="*/ 88773 h 153161"/>
                <a:gd name="connsiteX9" fmla="*/ 33824 w 153153"/>
                <a:gd name="connsiteY9" fmla="*/ 103727 h 153161"/>
                <a:gd name="connsiteX10" fmla="*/ 33824 w 153153"/>
                <a:gd name="connsiteY10" fmla="*/ 129921 h 153161"/>
                <a:gd name="connsiteX11" fmla="*/ 58018 w 153153"/>
                <a:gd name="connsiteY11" fmla="*/ 149257 h 153161"/>
                <a:gd name="connsiteX12" fmla="*/ 72496 w 153153"/>
                <a:gd name="connsiteY12" fmla="*/ 139541 h 153161"/>
                <a:gd name="connsiteX13" fmla="*/ 72496 w 153153"/>
                <a:gd name="connsiteY13" fmla="*/ 115348 h 153161"/>
                <a:gd name="connsiteX14" fmla="*/ 77353 w 153153"/>
                <a:gd name="connsiteY14" fmla="*/ 116872 h 153161"/>
                <a:gd name="connsiteX15" fmla="*/ 77353 w 153153"/>
                <a:gd name="connsiteY15" fmla="*/ 139541 h 153161"/>
                <a:gd name="connsiteX16" fmla="*/ 99642 w 153153"/>
                <a:gd name="connsiteY16" fmla="*/ 153162 h 153161"/>
                <a:gd name="connsiteX17" fmla="*/ 120787 w 153153"/>
                <a:gd name="connsiteY17" fmla="*/ 129921 h 153161"/>
                <a:gd name="connsiteX18" fmla="*/ 120787 w 153153"/>
                <a:gd name="connsiteY18" fmla="*/ 105728 h 153161"/>
                <a:gd name="connsiteX19" fmla="*/ 150791 w 153153"/>
                <a:gd name="connsiteY19" fmla="*/ 84868 h 153161"/>
                <a:gd name="connsiteX20" fmla="*/ 146029 w 153153"/>
                <a:gd name="connsiteY20" fmla="*/ 78200 h 153161"/>
                <a:gd name="connsiteX21" fmla="*/ 134027 w 153153"/>
                <a:gd name="connsiteY21" fmla="*/ 85154 h 153161"/>
                <a:gd name="connsiteX22" fmla="*/ 116025 w 153153"/>
                <a:gd name="connsiteY22" fmla="*/ 91059 h 153161"/>
                <a:gd name="connsiteX23" fmla="*/ 91831 w 153153"/>
                <a:gd name="connsiteY23" fmla="*/ 91059 h 153161"/>
                <a:gd name="connsiteX24" fmla="*/ 77353 w 153153"/>
                <a:gd name="connsiteY24" fmla="*/ 95917 h 153161"/>
                <a:gd name="connsiteX25" fmla="*/ 77353 w 153153"/>
                <a:gd name="connsiteY25" fmla="*/ 99060 h 153161"/>
                <a:gd name="connsiteX26" fmla="*/ 76591 w 153153"/>
                <a:gd name="connsiteY26" fmla="*/ 98108 h 153161"/>
                <a:gd name="connsiteX27" fmla="*/ 61542 w 153153"/>
                <a:gd name="connsiteY27" fmla="*/ 91821 h 153161"/>
                <a:gd name="connsiteX28" fmla="*/ 28014 w 153153"/>
                <a:gd name="connsiteY28" fmla="*/ 88678 h 153161"/>
                <a:gd name="connsiteX29" fmla="*/ 19156 w 153153"/>
                <a:gd name="connsiteY29" fmla="*/ 84868 h 153161"/>
                <a:gd name="connsiteX30" fmla="*/ 19156 w 153153"/>
                <a:gd name="connsiteY30" fmla="*/ 23908 h 153161"/>
                <a:gd name="connsiteX31" fmla="*/ 33538 w 153153"/>
                <a:gd name="connsiteY31" fmla="*/ 9525 h 153161"/>
                <a:gd name="connsiteX32" fmla="*/ 119740 w 153153"/>
                <a:gd name="connsiteY32" fmla="*/ 9525 h 153161"/>
                <a:gd name="connsiteX33" fmla="*/ 134122 w 153153"/>
                <a:gd name="connsiteY33" fmla="*/ 23908 h 153161"/>
                <a:gd name="connsiteX34" fmla="*/ 134122 w 153153"/>
                <a:gd name="connsiteY34" fmla="*/ 85154 h 153161"/>
                <a:gd name="connsiteX35" fmla="*/ 134027 w 153153"/>
                <a:gd name="connsiteY35" fmla="*/ 85154 h 1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3153" h="153161">
                  <a:moveTo>
                    <a:pt x="146029" y="78200"/>
                  </a:moveTo>
                  <a:cubicBezTo>
                    <a:pt x="145457" y="78867"/>
                    <a:pt x="144600" y="79534"/>
                    <a:pt x="143647" y="80201"/>
                  </a:cubicBezTo>
                  <a:lnTo>
                    <a:pt x="143647" y="23908"/>
                  </a:lnTo>
                  <a:cubicBezTo>
                    <a:pt x="143647" y="10668"/>
                    <a:pt x="132884" y="0"/>
                    <a:pt x="119740" y="0"/>
                  </a:cubicBezTo>
                  <a:lnTo>
                    <a:pt x="33443" y="0"/>
                  </a:lnTo>
                  <a:cubicBezTo>
                    <a:pt x="20203" y="0"/>
                    <a:pt x="9535" y="10763"/>
                    <a:pt x="9535" y="23908"/>
                  </a:cubicBezTo>
                  <a:lnTo>
                    <a:pt x="9535" y="79439"/>
                  </a:lnTo>
                  <a:cubicBezTo>
                    <a:pt x="4773" y="76581"/>
                    <a:pt x="963" y="74676"/>
                    <a:pt x="391" y="76295"/>
                  </a:cubicBezTo>
                  <a:cubicBezTo>
                    <a:pt x="-1037" y="80010"/>
                    <a:pt x="1534" y="82582"/>
                    <a:pt x="6678" y="88773"/>
                  </a:cubicBezTo>
                  <a:cubicBezTo>
                    <a:pt x="11821" y="94964"/>
                    <a:pt x="33824" y="103727"/>
                    <a:pt x="33824" y="103727"/>
                  </a:cubicBezTo>
                  <a:cubicBezTo>
                    <a:pt x="33824" y="103727"/>
                    <a:pt x="33824" y="122206"/>
                    <a:pt x="33824" y="129921"/>
                  </a:cubicBezTo>
                  <a:cubicBezTo>
                    <a:pt x="33824" y="137636"/>
                    <a:pt x="49731" y="149257"/>
                    <a:pt x="58018" y="149257"/>
                  </a:cubicBezTo>
                  <a:cubicBezTo>
                    <a:pt x="66304" y="149257"/>
                    <a:pt x="72496" y="143542"/>
                    <a:pt x="72496" y="139541"/>
                  </a:cubicBezTo>
                  <a:cubicBezTo>
                    <a:pt x="72496" y="135541"/>
                    <a:pt x="72496" y="124492"/>
                    <a:pt x="72496" y="115348"/>
                  </a:cubicBezTo>
                  <a:cubicBezTo>
                    <a:pt x="73639" y="116110"/>
                    <a:pt x="75353" y="116586"/>
                    <a:pt x="77353" y="116872"/>
                  </a:cubicBezTo>
                  <a:cubicBezTo>
                    <a:pt x="77353" y="127540"/>
                    <a:pt x="77353" y="138589"/>
                    <a:pt x="77353" y="139541"/>
                  </a:cubicBezTo>
                  <a:cubicBezTo>
                    <a:pt x="77353" y="143542"/>
                    <a:pt x="82878" y="153162"/>
                    <a:pt x="99642" y="153162"/>
                  </a:cubicBezTo>
                  <a:cubicBezTo>
                    <a:pt x="116406" y="153162"/>
                    <a:pt x="120787" y="133255"/>
                    <a:pt x="120787" y="129921"/>
                  </a:cubicBezTo>
                  <a:cubicBezTo>
                    <a:pt x="120787" y="126492"/>
                    <a:pt x="120787" y="114491"/>
                    <a:pt x="120787" y="105728"/>
                  </a:cubicBezTo>
                  <a:cubicBezTo>
                    <a:pt x="132694" y="99441"/>
                    <a:pt x="144981" y="96012"/>
                    <a:pt x="150791" y="84868"/>
                  </a:cubicBezTo>
                  <a:cubicBezTo>
                    <a:pt x="156316" y="74200"/>
                    <a:pt x="151077" y="72485"/>
                    <a:pt x="146029" y="78200"/>
                  </a:cubicBezTo>
                  <a:close/>
                  <a:moveTo>
                    <a:pt x="134027" y="85154"/>
                  </a:moveTo>
                  <a:cubicBezTo>
                    <a:pt x="126312" y="88487"/>
                    <a:pt x="117644" y="91059"/>
                    <a:pt x="116025" y="91059"/>
                  </a:cubicBezTo>
                  <a:cubicBezTo>
                    <a:pt x="113167" y="91059"/>
                    <a:pt x="97261" y="91059"/>
                    <a:pt x="91831" y="91059"/>
                  </a:cubicBezTo>
                  <a:cubicBezTo>
                    <a:pt x="86402" y="91059"/>
                    <a:pt x="77353" y="92488"/>
                    <a:pt x="77353" y="95917"/>
                  </a:cubicBezTo>
                  <a:cubicBezTo>
                    <a:pt x="77353" y="95917"/>
                    <a:pt x="77353" y="97155"/>
                    <a:pt x="77353" y="99060"/>
                  </a:cubicBezTo>
                  <a:cubicBezTo>
                    <a:pt x="76877" y="98489"/>
                    <a:pt x="76591" y="98108"/>
                    <a:pt x="76591" y="98108"/>
                  </a:cubicBezTo>
                  <a:cubicBezTo>
                    <a:pt x="72591" y="94393"/>
                    <a:pt x="68590" y="91535"/>
                    <a:pt x="61542" y="91821"/>
                  </a:cubicBezTo>
                  <a:cubicBezTo>
                    <a:pt x="54398" y="92107"/>
                    <a:pt x="37634" y="90964"/>
                    <a:pt x="28014" y="88678"/>
                  </a:cubicBezTo>
                  <a:cubicBezTo>
                    <a:pt x="25442" y="88106"/>
                    <a:pt x="22299" y="86582"/>
                    <a:pt x="19156" y="84868"/>
                  </a:cubicBezTo>
                  <a:lnTo>
                    <a:pt x="19156" y="23908"/>
                  </a:lnTo>
                  <a:cubicBezTo>
                    <a:pt x="19156" y="16002"/>
                    <a:pt x="25633" y="9525"/>
                    <a:pt x="33538" y="9525"/>
                  </a:cubicBezTo>
                  <a:lnTo>
                    <a:pt x="119740" y="9525"/>
                  </a:lnTo>
                  <a:cubicBezTo>
                    <a:pt x="127645" y="9525"/>
                    <a:pt x="134122" y="16002"/>
                    <a:pt x="134122" y="23908"/>
                  </a:cubicBezTo>
                  <a:lnTo>
                    <a:pt x="134122" y="85154"/>
                  </a:lnTo>
                  <a:lnTo>
                    <a:pt x="134027" y="8515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35DFE082-E047-4FCF-B24A-3C48EF620984}"/>
                </a:ext>
              </a:extLst>
            </p:cNvPr>
            <p:cNvSpPr/>
            <p:nvPr/>
          </p:nvSpPr>
          <p:spPr>
            <a:xfrm>
              <a:off x="7019214" y="4196129"/>
              <a:ext cx="33908" cy="33908"/>
            </a:xfrm>
            <a:custGeom>
              <a:avLst/>
              <a:gdLst>
                <a:gd name="connsiteX0" fmla="*/ 33909 w 33908"/>
                <a:gd name="connsiteY0" fmla="*/ 16955 h 33908"/>
                <a:gd name="connsiteX1" fmla="*/ 16954 w 33908"/>
                <a:gd name="connsiteY1" fmla="*/ 33909 h 33908"/>
                <a:gd name="connsiteX2" fmla="*/ 0 w 33908"/>
                <a:gd name="connsiteY2" fmla="*/ 16955 h 33908"/>
                <a:gd name="connsiteX3" fmla="*/ 16954 w 33908"/>
                <a:gd name="connsiteY3" fmla="*/ 0 h 33908"/>
                <a:gd name="connsiteX4" fmla="*/ 33909 w 33908"/>
                <a:gd name="connsiteY4" fmla="*/ 16955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08" h="33908">
                  <a:moveTo>
                    <a:pt x="33909" y="16955"/>
                  </a:moveTo>
                  <a:cubicBezTo>
                    <a:pt x="33909" y="26318"/>
                    <a:pt x="26318" y="33909"/>
                    <a:pt x="16954" y="33909"/>
                  </a:cubicBezTo>
                  <a:cubicBezTo>
                    <a:pt x="7591" y="33909"/>
                    <a:pt x="0" y="26318"/>
                    <a:pt x="0" y="16955"/>
                  </a:cubicBezTo>
                  <a:cubicBezTo>
                    <a:pt x="0" y="7591"/>
                    <a:pt x="7591" y="0"/>
                    <a:pt x="16954" y="0"/>
                  </a:cubicBezTo>
                  <a:cubicBezTo>
                    <a:pt x="26318" y="0"/>
                    <a:pt x="33909" y="7591"/>
                    <a:pt x="33909" y="1695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45D43EAB-8642-4293-A8D4-8C013348556D}"/>
                </a:ext>
              </a:extLst>
            </p:cNvPr>
            <p:cNvSpPr/>
            <p:nvPr/>
          </p:nvSpPr>
          <p:spPr>
            <a:xfrm>
              <a:off x="6974637" y="4196129"/>
              <a:ext cx="33908" cy="33908"/>
            </a:xfrm>
            <a:custGeom>
              <a:avLst/>
              <a:gdLst>
                <a:gd name="connsiteX0" fmla="*/ 33909 w 33908"/>
                <a:gd name="connsiteY0" fmla="*/ 16955 h 33908"/>
                <a:gd name="connsiteX1" fmla="*/ 16955 w 33908"/>
                <a:gd name="connsiteY1" fmla="*/ 33909 h 33908"/>
                <a:gd name="connsiteX2" fmla="*/ 0 w 33908"/>
                <a:gd name="connsiteY2" fmla="*/ 16955 h 33908"/>
                <a:gd name="connsiteX3" fmla="*/ 16955 w 33908"/>
                <a:gd name="connsiteY3" fmla="*/ 0 h 33908"/>
                <a:gd name="connsiteX4" fmla="*/ 33909 w 33908"/>
                <a:gd name="connsiteY4" fmla="*/ 16955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08" h="33908">
                  <a:moveTo>
                    <a:pt x="33909" y="16955"/>
                  </a:moveTo>
                  <a:cubicBezTo>
                    <a:pt x="33909" y="26318"/>
                    <a:pt x="26318" y="33909"/>
                    <a:pt x="16955" y="33909"/>
                  </a:cubicBezTo>
                  <a:cubicBezTo>
                    <a:pt x="7591" y="33909"/>
                    <a:pt x="0" y="26318"/>
                    <a:pt x="0" y="16955"/>
                  </a:cubicBezTo>
                  <a:cubicBezTo>
                    <a:pt x="0" y="7591"/>
                    <a:pt x="7591" y="0"/>
                    <a:pt x="16955" y="0"/>
                  </a:cubicBezTo>
                  <a:cubicBezTo>
                    <a:pt x="26318" y="0"/>
                    <a:pt x="33909" y="7591"/>
                    <a:pt x="33909" y="1695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AA9DC0A-19BD-4B91-8CA6-A50774E5A2F7}"/>
              </a:ext>
            </a:extLst>
          </p:cNvPr>
          <p:cNvSpPr txBox="1"/>
          <p:nvPr/>
        </p:nvSpPr>
        <p:spPr>
          <a:xfrm>
            <a:off x="2862507" y="6145336"/>
            <a:ext cx="6466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www.corporaciontecnologica.com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Light" panose="020B0403050203000203" pitchFamily="34" charset="0"/>
              <a:ea typeface="+mn-ea"/>
              <a:cs typeface="+mn-cs"/>
            </a:endParaRPr>
          </a:p>
        </p:txBody>
      </p:sp>
      <p:pic>
        <p:nvPicPr>
          <p:cNvPr id="7" name="Imagen 7" descr="Icono&#10;&#10;Descripción generada automáticamente">
            <a:extLst>
              <a:ext uri="{FF2B5EF4-FFF2-40B4-BE49-F238E27FC236}">
                <a16:creationId xmlns:a16="http://schemas.microsoft.com/office/drawing/2014/main" id="{15C5CD03-F919-5C6E-B228-0B8A35B08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806" y="5244790"/>
            <a:ext cx="243470" cy="2713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9FF89BC-37D5-074D-88A4-750CAED85F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6897" y="499930"/>
            <a:ext cx="2969128" cy="185803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5C2D2EF-9E62-A74E-935F-54A3A634F717}"/>
              </a:ext>
            </a:extLst>
          </p:cNvPr>
          <p:cNvSpPr txBox="1"/>
          <p:nvPr/>
        </p:nvSpPr>
        <p:spPr>
          <a:xfrm>
            <a:off x="1283590" y="1591735"/>
            <a:ext cx="4356100" cy="2688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sz="1100" dirty="0">
                <a:latin typeface="IBM Plex Sans Light" panose="020B0403050203000203" pitchFamily="34" charset="0"/>
              </a:rPr>
              <a:t>C/ Albert Einstein, s/n. Edificio INSUR, 4ª planta </a:t>
            </a:r>
          </a:p>
          <a:p>
            <a:pPr>
              <a:lnSpc>
                <a:spcPct val="150000"/>
              </a:lnSpc>
            </a:pPr>
            <a:r>
              <a:rPr lang="es-ES_tradnl" sz="1100" dirty="0">
                <a:latin typeface="IBM Plex Sans Light" panose="020B0403050203000203" pitchFamily="34" charset="0"/>
              </a:rPr>
              <a:t>Sevilla </a:t>
            </a:r>
            <a:r>
              <a:rPr lang="es-ES_tradnl" sz="1100" dirty="0" err="1">
                <a:latin typeface="IBM Plex Sans Light" panose="020B0403050203000203" pitchFamily="34" charset="0"/>
              </a:rPr>
              <a:t>TechPark</a:t>
            </a:r>
            <a:r>
              <a:rPr lang="es-ES_tradnl" sz="1100" dirty="0">
                <a:latin typeface="IBM Plex Sans Light" panose="020B0403050203000203" pitchFamily="34" charset="0"/>
              </a:rPr>
              <a:t>, 41092 </a:t>
            </a:r>
            <a:r>
              <a:rPr lang="es-ES_tradnl" sz="1100" b="1" dirty="0">
                <a:latin typeface="IBM Plex Sans Light" panose="020B0403050203000203" pitchFamily="34" charset="0"/>
              </a:rPr>
              <a:t>Sevilla</a:t>
            </a:r>
          </a:p>
          <a:p>
            <a:endParaRPr lang="es-ES_tradnl" sz="1100" dirty="0">
              <a:latin typeface="IBM Plex Sans Light" panose="020B0403050203000203" pitchFamily="34" charset="0"/>
            </a:endParaRPr>
          </a:p>
          <a:p>
            <a:pPr>
              <a:lnSpc>
                <a:spcPct val="150000"/>
              </a:lnSpc>
            </a:pPr>
            <a:r>
              <a:rPr lang="es-ES_tradnl" sz="1100" dirty="0">
                <a:latin typeface="IBM Plex Sans Light" panose="020B0403050203000203" pitchFamily="34" charset="0"/>
              </a:rPr>
              <a:t>C/ Severo Ochoa, 9. Centro de Tecnologías Ferroviarias. </a:t>
            </a:r>
          </a:p>
          <a:p>
            <a:pPr>
              <a:lnSpc>
                <a:spcPct val="150000"/>
              </a:lnSpc>
            </a:pPr>
            <a:r>
              <a:rPr lang="es-ES_tradnl" sz="1100" dirty="0" err="1">
                <a:latin typeface="IBM Plex Sans Light" panose="020B0403050203000203" pitchFamily="34" charset="0"/>
              </a:rPr>
              <a:t>Malaga</a:t>
            </a:r>
            <a:r>
              <a:rPr lang="es-ES_tradnl" sz="1100" dirty="0">
                <a:latin typeface="IBM Plex Sans Light" panose="020B0403050203000203" pitchFamily="34" charset="0"/>
              </a:rPr>
              <a:t> </a:t>
            </a:r>
            <a:r>
              <a:rPr lang="es-ES_tradnl" sz="1100" dirty="0" err="1">
                <a:latin typeface="IBM Plex Sans Light" panose="020B0403050203000203" pitchFamily="34" charset="0"/>
              </a:rPr>
              <a:t>TechPark</a:t>
            </a:r>
            <a:r>
              <a:rPr lang="es-ES_tradnl" sz="1100" dirty="0">
                <a:latin typeface="IBM Plex Sans Light" panose="020B0403050203000203" pitchFamily="34" charset="0"/>
              </a:rPr>
              <a:t>, 29590 </a:t>
            </a:r>
            <a:r>
              <a:rPr lang="es-ES_tradnl" sz="1100" b="1" dirty="0">
                <a:latin typeface="IBM Plex Sans Light" panose="020B0403050203000203" pitchFamily="34" charset="0"/>
              </a:rPr>
              <a:t>Málaga</a:t>
            </a:r>
          </a:p>
          <a:p>
            <a:endParaRPr lang="es-ES_tradnl" sz="1100" dirty="0">
              <a:latin typeface="IBM Plex Sans Light" panose="020B0403050203000203" pitchFamily="34" charset="0"/>
            </a:endParaRPr>
          </a:p>
          <a:p>
            <a:pPr>
              <a:lnSpc>
                <a:spcPct val="150000"/>
              </a:lnSpc>
            </a:pPr>
            <a:r>
              <a:rPr lang="es-ES_tradnl" sz="1100" dirty="0">
                <a:latin typeface="IBM Plex Sans Light" panose="020B0403050203000203" pitchFamily="34" charset="0"/>
              </a:rPr>
              <a:t>CIF: G-91452953</a:t>
            </a:r>
          </a:p>
          <a:p>
            <a:endParaRPr lang="es-ES_tradnl" sz="1100" dirty="0">
              <a:latin typeface="IBM Plex Sans Light" panose="020B0403050203000203" pitchFamily="34" charset="0"/>
            </a:endParaRPr>
          </a:p>
          <a:p>
            <a:pPr>
              <a:lnSpc>
                <a:spcPct val="150000"/>
              </a:lnSpc>
            </a:pPr>
            <a:r>
              <a:rPr lang="es-ES_tradnl" sz="1100" dirty="0">
                <a:latin typeface="IBM Plex Sans Light" panose="020B0403050203000203" pitchFamily="34" charset="0"/>
              </a:rPr>
              <a:t>T. (+34) 954 461 352</a:t>
            </a:r>
          </a:p>
          <a:p>
            <a:pPr>
              <a:lnSpc>
                <a:spcPct val="150000"/>
              </a:lnSpc>
            </a:pPr>
            <a:r>
              <a:rPr lang="es-ES_tradnl" sz="1100" i="1" dirty="0" err="1">
                <a:latin typeface="IBM Plex Sans Light" panose="020B0403050203000203" pitchFamily="34" charset="0"/>
              </a:rPr>
              <a:t>cta@corporaciontecnologica.com</a:t>
            </a:r>
            <a:endParaRPr lang="es-ES_tradnl" sz="1100" i="1" dirty="0">
              <a:latin typeface="IBM Plex Sans Light" panose="020B0403050203000203" pitchFamily="34" charset="0"/>
            </a:endParaRPr>
          </a:p>
          <a:p>
            <a:pPr>
              <a:lnSpc>
                <a:spcPct val="150000"/>
              </a:lnSpc>
            </a:pPr>
            <a:endParaRPr lang="es-ES_tradnl" sz="1100" dirty="0">
              <a:latin typeface="IBM Plex Sans Light" panose="020B0403050203000203" pitchFamily="34" charset="0"/>
            </a:endParaRPr>
          </a:p>
        </p:txBody>
      </p:sp>
      <p:pic>
        <p:nvPicPr>
          <p:cNvPr id="12" name="Imagen 11" descr="Icono&#10;&#10;El contenido generado por IA puede ser incorrecto.">
            <a:extLst>
              <a:ext uri="{FF2B5EF4-FFF2-40B4-BE49-F238E27FC236}">
                <a16:creationId xmlns:a16="http://schemas.microsoft.com/office/drawing/2014/main" id="{BB9242BC-6AD1-FEB0-9F87-64B2FEBDAC0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521" t="13411" r="21736" b="9948"/>
          <a:stretch>
            <a:fillRect/>
          </a:stretch>
        </p:blipFill>
        <p:spPr>
          <a:xfrm>
            <a:off x="7116840" y="5246218"/>
            <a:ext cx="256508" cy="25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91629"/>
      </p:ext>
    </p:extLst>
  </p:cSld>
  <p:clrMapOvr>
    <a:masterClrMapping/>
  </p:clrMapOvr>
</p:sld>
</file>

<file path=ppt/theme/theme1.xml><?xml version="1.0" encoding="utf-8"?>
<a:theme xmlns:a="http://schemas.openxmlformats.org/drawingml/2006/main" name="CTA1">
  <a:themeElements>
    <a:clrScheme name="CTA-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DF00"/>
      </a:accent1>
      <a:accent2>
        <a:srgbClr val="FF9E1B"/>
      </a:accent2>
      <a:accent3>
        <a:srgbClr val="F8485E"/>
      </a:accent3>
      <a:accent4>
        <a:srgbClr val="009CDE"/>
      </a:accent4>
      <a:accent5>
        <a:srgbClr val="3A5DAE"/>
      </a:accent5>
      <a:accent6>
        <a:srgbClr val="00875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A1" id="{AEB64B92-87BF-482D-A608-FE3E9952A750}" vid="{3E103FDB-2040-4E8A-B451-29EF58657DF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6F6FE2A79B704419E7CC15A2CF1C49C" ma:contentTypeVersion="18" ma:contentTypeDescription="Crear nuevo documento." ma:contentTypeScope="" ma:versionID="466c4516554cc257d3eacc76247b87f8">
  <xsd:schema xmlns:xsd="http://www.w3.org/2001/XMLSchema" xmlns:xs="http://www.w3.org/2001/XMLSchema" xmlns:p="http://schemas.microsoft.com/office/2006/metadata/properties" xmlns:ns2="56c2e209-a5da-47e2-9b44-6b058e56207b" xmlns:ns3="23cfd110-7321-4998-957f-ade6d60e5fae" xmlns:ns4="71f575d0-e962-4cb8-b3fe-c09befef443c" targetNamespace="http://schemas.microsoft.com/office/2006/metadata/properties" ma:root="true" ma:fieldsID="03bbf7aee4466bd37de7037fd83556a8" ns2:_="" ns3:_="" ns4:_="">
    <xsd:import namespace="56c2e209-a5da-47e2-9b44-6b058e56207b"/>
    <xsd:import namespace="23cfd110-7321-4998-957f-ade6d60e5fae"/>
    <xsd:import namespace="71f575d0-e962-4cb8-b3fe-c09befef443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Anio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c2e209-a5da-47e2-9b44-6b058e56207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Anio" ma:index="11" nillable="true" ma:displayName="Año" ma:list="{d5c29c52-45bb-4eb3-91ff-6f29e55d3ad2}" ma:internalName="Anio" ma:showField="Title" ma:web="56c2e209-a5da-47e2-9b44-6b058e56207b">
      <xsd:simpleType>
        <xsd:restriction base="dms:Lookup"/>
      </xsd:simpleType>
    </xsd:element>
    <xsd:element name="TaxCatchAll" ma:index="25" nillable="true" ma:displayName="Taxonomy Catch All Column" ma:hidden="true" ma:list="{5d6e8f79-d9ee-4bfc-b460-c707d63e5920}" ma:internalName="TaxCatchAll" ma:showField="CatchAllData" ma:web="56c2e209-a5da-47e2-9b44-6b058e5620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fd110-7321-4998-957f-ade6d60e5f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Etiquetas de imagen" ma:readOnly="false" ma:fieldId="{5cf76f15-5ced-4ddc-b409-7134ff3c332f}" ma:taxonomyMulti="true" ma:sspId="40dbbfa8-853e-4f8c-8d7a-33789241df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f575d0-e962-4cb8-b3fe-c09befef443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nio xmlns="56c2e209-a5da-47e2-9b44-6b058e56207b" xsi:nil="true"/>
    <_dlc_DocId xmlns="56c2e209-a5da-47e2-9b44-6b058e56207b">J77YZTFQ6CT7-1192907842-1049</_dlc_DocId>
    <_dlc_DocIdUrl xmlns="56c2e209-a5da-47e2-9b44-6b058e56207b">
      <Url>https://corporaciontecnologica.sharepoint.com/sites/ProcesosEstrategicos/MC/_layouts/15/DocIdRedir.aspx?ID=J77YZTFQ6CT7-1192907842-1049</Url>
      <Description>J77YZTFQ6CT7-1192907842-1049</Description>
    </_dlc_DocIdUrl>
    <SharedWithUsers xmlns="71f575d0-e962-4cb8-b3fe-c09befef443c">
      <UserInfo>
        <DisplayName>Regla Castro Pascual</DisplayName>
        <AccountId>97</AccountId>
        <AccountType/>
      </UserInfo>
      <UserInfo>
        <DisplayName>Marta Peláez Honrado [CTA]</DisplayName>
        <AccountId>80</AccountId>
        <AccountType/>
      </UserInfo>
      <UserInfo>
        <DisplayName>Beatriz Colado Moreno [CTA]</DisplayName>
        <AccountId>69</AccountId>
        <AccountType/>
      </UserInfo>
      <UserInfo>
        <DisplayName>Noé Arroyo Mediavilla</DisplayName>
        <AccountId>1911</AccountId>
        <AccountType/>
      </UserInfo>
      <UserInfo>
        <DisplayName>Vanessa Moreno Rangel [CTA]</DisplayName>
        <AccountId>67</AccountId>
        <AccountType/>
      </UserInfo>
    </SharedWithUsers>
    <TaxCatchAll xmlns="56c2e209-a5da-47e2-9b44-6b058e56207b" xsi:nil="true"/>
    <lcf76f155ced4ddcb4097134ff3c332f xmlns="23cfd110-7321-4998-957f-ade6d60e5fae">
      <Terms xmlns="http://schemas.microsoft.com/office/infopath/2007/PartnerControls"/>
    </lcf76f155ced4ddcb4097134ff3c332f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17B581D-46D8-44B9-99B1-65D5E865AE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c2e209-a5da-47e2-9b44-6b058e56207b"/>
    <ds:schemaRef ds:uri="23cfd110-7321-4998-957f-ade6d60e5fae"/>
    <ds:schemaRef ds:uri="71f575d0-e962-4cb8-b3fe-c09befef44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D09909F-B933-46BB-88C2-92771081FC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AB1C92-8C93-4A22-ADCF-110C5ABA9BD4}">
  <ds:schemaRefs>
    <ds:schemaRef ds:uri="71f575d0-e962-4cb8-b3fe-c09befef443c"/>
    <ds:schemaRef ds:uri="23cfd110-7321-4998-957f-ade6d60e5fae"/>
    <ds:schemaRef ds:uri="http://purl.org/dc/dcmitype/"/>
    <ds:schemaRef ds:uri="56c2e209-a5da-47e2-9b44-6b058e56207b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29D97015-ECA8-406E-A59B-F3033F040D86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</TotalTime>
  <Words>451</Words>
  <Application>Microsoft Office PowerPoint</Application>
  <PresentationFormat>Panorámica</PresentationFormat>
  <Paragraphs>73</Paragraphs>
  <Slides>9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IBM Plex Sans</vt:lpstr>
      <vt:lpstr>IBM Plex Sans Light</vt:lpstr>
      <vt:lpstr>IBM Plex Sans Medium</vt:lpstr>
      <vt:lpstr>CTA1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Marta Macías Aragonés [CTA]</cp:lastModifiedBy>
  <cp:revision>55</cp:revision>
  <cp:lastPrinted>2020-05-25T11:16:06Z</cp:lastPrinted>
  <dcterms:created xsi:type="dcterms:W3CDTF">2020-03-10T10:14:58Z</dcterms:created>
  <dcterms:modified xsi:type="dcterms:W3CDTF">2026-01-14T15:03:40Z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0x010100C6F6FE2A79B704419E7CC15A2CF1C49C</vt:lpwstr>
  </property>
  <property fmtid="{D5CDD505-2E9C-101B-9397-08002B2CF9AE}" pid="3" name="_dlc_DocIdItemGuid">
    <vt:lpwstr>311c4679-c411-48e8-8a2b-a725d8cb774c</vt:lpwstr>
  </property>
  <property fmtid="{D5CDD505-2E9C-101B-9397-08002B2CF9AE}" pid="4" name="MediaServiceImageTags">
    <vt:lpwstr/>
  </property>
</Properties>
</file>